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</p:sldMasterIdLst>
  <p:notesMasterIdLst>
    <p:notesMasterId r:id="rId16"/>
  </p:notesMasterIdLst>
  <p:sldIdLst>
    <p:sldId id="256" r:id="rId3"/>
    <p:sldId id="259" r:id="rId4"/>
    <p:sldId id="262" r:id="rId5"/>
    <p:sldId id="263" r:id="rId6"/>
    <p:sldId id="265" r:id="rId7"/>
    <p:sldId id="311" r:id="rId8"/>
    <p:sldId id="264" r:id="rId9"/>
    <p:sldId id="312" r:id="rId10"/>
    <p:sldId id="313" r:id="rId11"/>
    <p:sldId id="314" r:id="rId12"/>
    <p:sldId id="315" r:id="rId13"/>
    <p:sldId id="316" r:id="rId14"/>
    <p:sldId id="310" r:id="rId15"/>
  </p:sldIdLst>
  <p:sldSz cx="9144000" cy="5143500" type="screen16x9"/>
  <p:notesSz cx="6858000" cy="9144000"/>
  <p:embeddedFontLst>
    <p:embeddedFont>
      <p:font typeface="Anton" pitchFamily="2" charset="0"/>
      <p:regular r:id="rId17"/>
    </p:embeddedFont>
    <p:embeddedFont>
      <p:font typeface="Congenial Black" panose="02000503040000020004" pitchFamily="2" charset="0"/>
      <p:bold r:id="rId18"/>
      <p:boldItalic r:id="rId19"/>
    </p:embeddedFont>
    <p:embeddedFont>
      <p:font typeface="Lato" panose="020F0502020204030203" pitchFamily="34" charset="0"/>
      <p:regular r:id="rId20"/>
      <p:bold r:id="rId21"/>
      <p:italic r:id="rId22"/>
      <p:boldItalic r:id="rId23"/>
    </p:embeddedFont>
    <p:embeddedFont>
      <p:font typeface="merriweather" panose="00000500000000000000" pitchFamily="2" charset="0"/>
      <p:regular r:id="rId24"/>
      <p:bold r:id="rId25"/>
      <p:italic r:id="rId26"/>
      <p:boldItalic r:id="rId27"/>
    </p:embeddedFont>
    <p:embeddedFont>
      <p:font typeface="Poppins" panose="00000500000000000000" pitchFamily="2" charset="0"/>
      <p:regular r:id="rId28"/>
      <p:bold r:id="rId29"/>
      <p:italic r:id="rId30"/>
      <p:boldItalic r:id="rId31"/>
    </p:embeddedFont>
    <p:embeddedFont>
      <p:font typeface="Proxima Nova" panose="020B0604020202020204" charset="0"/>
      <p:regular r:id="rId32"/>
      <p:bold r:id="rId33"/>
      <p:italic r:id="rId34"/>
      <p:boldItalic r:id="rId35"/>
    </p:embeddedFont>
    <p:embeddedFont>
      <p:font typeface="Proxima Nova Semibold" panose="020B0604020202020204" charset="0"/>
      <p:regular r:id="rId36"/>
      <p:bold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3BE4625-E3F0-4AD2-8A5D-364F69765054}">
  <a:tblStyle styleId="{63BE4625-E3F0-4AD2-8A5D-364F6976505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00" d="100"/>
          <a:sy n="300" d="100"/>
        </p:scale>
        <p:origin x="-3576" y="-14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font" Target="fonts/font26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46" Type="http://schemas.openxmlformats.org/officeDocument/2006/relationships/tableStyles" Target="tableStyles.xml"/><Relationship Id="rId20" Type="http://schemas.openxmlformats.org/officeDocument/2006/relationships/font" Target="fonts/font4.fntdata"/><Relationship Id="rId41" Type="http://schemas.openxmlformats.org/officeDocument/2006/relationships/font" Target="fonts/font2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a1242414e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a1242414e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1362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a1242414e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a1242414e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1935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a1242414e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a1242414e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8643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8" name="Google Shape;8108;g1556d6e771d_2_8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9" name="Google Shape;8109;g1556d6e771d_2_87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a1242414e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a1242414e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a1242414e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a1242414e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a1242414e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a1242414e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a1242414e1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a1242414e1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a1242414e1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a1242414e1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5645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a1242414e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a1242414e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a1242414e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a1242414e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3952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a1242414e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a1242414e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0785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100" y="1527950"/>
            <a:ext cx="7243500" cy="16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100" y="3098850"/>
            <a:ext cx="7243500" cy="4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91925" y="-446350"/>
            <a:ext cx="1382218" cy="691201"/>
          </a:xfrm>
          <a:custGeom>
            <a:avLst/>
            <a:gdLst/>
            <a:ahLst/>
            <a:cxnLst/>
            <a:rect l="l" t="t" r="r" b="b"/>
            <a:pathLst>
              <a:path w="14970" h="7486" extrusionOk="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931073" y="3930531"/>
            <a:ext cx="1222153" cy="1222209"/>
          </a:xfrm>
          <a:custGeom>
            <a:avLst/>
            <a:gdLst/>
            <a:ahLst/>
            <a:cxnLst/>
            <a:rect l="l" t="t" r="r" b="b"/>
            <a:pathLst>
              <a:path w="7395" h="7395" extrusionOk="0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1"/>
          </p:nvPr>
        </p:nvSpPr>
        <p:spPr>
          <a:xfrm>
            <a:off x="1692227" y="2760525"/>
            <a:ext cx="25557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2"/>
          </p:nvPr>
        </p:nvSpPr>
        <p:spPr>
          <a:xfrm>
            <a:off x="4896077" y="2760525"/>
            <a:ext cx="25557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3"/>
          </p:nvPr>
        </p:nvSpPr>
        <p:spPr>
          <a:xfrm>
            <a:off x="1692225" y="2411635"/>
            <a:ext cx="25557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4"/>
          </p:nvPr>
        </p:nvSpPr>
        <p:spPr>
          <a:xfrm>
            <a:off x="4896075" y="2411635"/>
            <a:ext cx="25557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0" y="0"/>
            <a:ext cx="691200" cy="69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7921839" y="3921297"/>
            <a:ext cx="1222153" cy="1222209"/>
          </a:xfrm>
          <a:custGeom>
            <a:avLst/>
            <a:gdLst/>
            <a:ahLst/>
            <a:cxnLst/>
            <a:rect l="l" t="t" r="r" b="b"/>
            <a:pathLst>
              <a:path w="7395" h="7395" extrusionOk="0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-52750" y="4152350"/>
            <a:ext cx="3513695" cy="1071504"/>
          </a:xfrm>
          <a:custGeom>
            <a:avLst/>
            <a:gdLst/>
            <a:ahLst/>
            <a:cxnLst/>
            <a:rect l="l" t="t" r="r" b="b"/>
            <a:pathLst>
              <a:path w="16452" h="6105" extrusionOk="0">
                <a:moveTo>
                  <a:pt x="2136" y="1"/>
                </a:moveTo>
                <a:cubicBezTo>
                  <a:pt x="1296" y="1"/>
                  <a:pt x="444" y="389"/>
                  <a:pt x="0" y="1107"/>
                </a:cubicBezTo>
                <a:lnTo>
                  <a:pt x="107" y="6002"/>
                </a:lnTo>
                <a:cubicBezTo>
                  <a:pt x="866" y="5992"/>
                  <a:pt x="1624" y="5988"/>
                  <a:pt x="2381" y="5988"/>
                </a:cubicBezTo>
                <a:cubicBezTo>
                  <a:pt x="6359" y="5988"/>
                  <a:pt x="10316" y="6105"/>
                  <a:pt x="14294" y="6105"/>
                </a:cubicBezTo>
                <a:cubicBezTo>
                  <a:pt x="15012" y="6105"/>
                  <a:pt x="15732" y="6101"/>
                  <a:pt x="16452" y="6092"/>
                </a:cubicBezTo>
                <a:cubicBezTo>
                  <a:pt x="15843" y="4750"/>
                  <a:pt x="15024" y="3464"/>
                  <a:pt x="13863" y="2573"/>
                </a:cubicBezTo>
                <a:cubicBezTo>
                  <a:pt x="12946" y="1876"/>
                  <a:pt x="11802" y="1442"/>
                  <a:pt x="10667" y="1442"/>
                </a:cubicBezTo>
                <a:cubicBezTo>
                  <a:pt x="10343" y="1442"/>
                  <a:pt x="10018" y="1477"/>
                  <a:pt x="9701" y="1553"/>
                </a:cubicBezTo>
                <a:cubicBezTo>
                  <a:pt x="8968" y="1750"/>
                  <a:pt x="8290" y="2144"/>
                  <a:pt x="7557" y="2393"/>
                </a:cubicBezTo>
                <a:cubicBezTo>
                  <a:pt x="7179" y="2524"/>
                  <a:pt x="6762" y="2616"/>
                  <a:pt x="6355" y="2616"/>
                </a:cubicBezTo>
                <a:cubicBezTo>
                  <a:pt x="5991" y="2616"/>
                  <a:pt x="5636" y="2543"/>
                  <a:pt x="5324" y="2359"/>
                </a:cubicBezTo>
                <a:cubicBezTo>
                  <a:pt x="4630" y="1947"/>
                  <a:pt x="4308" y="1124"/>
                  <a:pt x="3717" y="571"/>
                </a:cubicBezTo>
                <a:cubicBezTo>
                  <a:pt x="3287" y="185"/>
                  <a:pt x="2714" y="1"/>
                  <a:pt x="213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720010" y="544032"/>
            <a:ext cx="77040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2399100" y="1523688"/>
            <a:ext cx="4345800" cy="20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245595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9pPr>
          </a:lstStyle>
          <a:p>
            <a:endParaRPr/>
          </a:p>
        </p:txBody>
      </p:sp>
      <p:sp>
        <p:nvSpPr>
          <p:cNvPr id="52" name="Google Shape;52;p7"/>
          <p:cNvSpPr/>
          <p:nvPr/>
        </p:nvSpPr>
        <p:spPr>
          <a:xfrm rot="10800000">
            <a:off x="7" y="3"/>
            <a:ext cx="978691" cy="978747"/>
          </a:xfrm>
          <a:custGeom>
            <a:avLst/>
            <a:gdLst/>
            <a:ahLst/>
            <a:cxnLst/>
            <a:rect l="l" t="t" r="r" b="b"/>
            <a:pathLst>
              <a:path w="7395" h="7395" extrusionOk="0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7" y="2"/>
            <a:ext cx="495300" cy="49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" name="Google Shape;54;p7"/>
          <p:cNvGrpSpPr/>
          <p:nvPr/>
        </p:nvGrpSpPr>
        <p:grpSpPr>
          <a:xfrm>
            <a:off x="297682" y="4277964"/>
            <a:ext cx="1093072" cy="865499"/>
            <a:chOff x="297682" y="4277964"/>
            <a:chExt cx="1093072" cy="865499"/>
          </a:xfrm>
        </p:grpSpPr>
        <p:sp>
          <p:nvSpPr>
            <p:cNvPr id="55" name="Google Shape;55;p7"/>
            <p:cNvSpPr/>
            <p:nvPr/>
          </p:nvSpPr>
          <p:spPr>
            <a:xfrm rot="10800000">
              <a:off x="297682" y="4596836"/>
              <a:ext cx="1093072" cy="546628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7"/>
            <p:cNvSpPr/>
            <p:nvPr/>
          </p:nvSpPr>
          <p:spPr>
            <a:xfrm rot="10800000">
              <a:off x="297682" y="4277964"/>
              <a:ext cx="1093072" cy="546628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7"/>
          <p:cNvSpPr/>
          <p:nvPr/>
        </p:nvSpPr>
        <p:spPr>
          <a:xfrm flipH="1">
            <a:off x="6176666" y="4236361"/>
            <a:ext cx="2481685" cy="734026"/>
          </a:xfrm>
          <a:custGeom>
            <a:avLst/>
            <a:gdLst/>
            <a:ahLst/>
            <a:cxnLst/>
            <a:rect l="l" t="t" r="r" b="b"/>
            <a:pathLst>
              <a:path w="21541" h="6450" extrusionOk="0">
                <a:moveTo>
                  <a:pt x="11047" y="1"/>
                </a:moveTo>
                <a:cubicBezTo>
                  <a:pt x="10962" y="1"/>
                  <a:pt x="10876" y="3"/>
                  <a:pt x="10789" y="6"/>
                </a:cubicBezTo>
                <a:cubicBezTo>
                  <a:pt x="8556" y="75"/>
                  <a:pt x="6537" y="1270"/>
                  <a:pt x="4737" y="2556"/>
                </a:cubicBezTo>
                <a:cubicBezTo>
                  <a:pt x="3091" y="3718"/>
                  <a:pt x="1522" y="4987"/>
                  <a:pt x="22" y="6346"/>
                </a:cubicBezTo>
                <a:lnTo>
                  <a:pt x="0" y="6397"/>
                </a:lnTo>
                <a:cubicBezTo>
                  <a:pt x="2357" y="6085"/>
                  <a:pt x="4458" y="6032"/>
                  <a:pt x="6708" y="6032"/>
                </a:cubicBezTo>
                <a:cubicBezTo>
                  <a:pt x="7425" y="6032"/>
                  <a:pt x="8156" y="6037"/>
                  <a:pt x="8916" y="6041"/>
                </a:cubicBezTo>
                <a:cubicBezTo>
                  <a:pt x="10789" y="6041"/>
                  <a:pt x="12667" y="6059"/>
                  <a:pt x="14523" y="6076"/>
                </a:cubicBezTo>
                <a:cubicBezTo>
                  <a:pt x="15809" y="6076"/>
                  <a:pt x="17078" y="6093"/>
                  <a:pt x="18347" y="6221"/>
                </a:cubicBezTo>
                <a:cubicBezTo>
                  <a:pt x="19264" y="6295"/>
                  <a:pt x="20166" y="6450"/>
                  <a:pt x="21079" y="6450"/>
                </a:cubicBezTo>
                <a:cubicBezTo>
                  <a:pt x="21233" y="6450"/>
                  <a:pt x="21386" y="6446"/>
                  <a:pt x="21540" y="6436"/>
                </a:cubicBezTo>
                <a:cubicBezTo>
                  <a:pt x="20828" y="5793"/>
                  <a:pt x="20113" y="5150"/>
                  <a:pt x="19397" y="4507"/>
                </a:cubicBezTo>
                <a:cubicBezTo>
                  <a:pt x="16996" y="2315"/>
                  <a:pt x="14258" y="1"/>
                  <a:pt x="1104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/>
          <p:nvPr/>
        </p:nvSpPr>
        <p:spPr>
          <a:xfrm flipH="1">
            <a:off x="5388283" y="4310100"/>
            <a:ext cx="3808967" cy="871672"/>
          </a:xfrm>
          <a:custGeom>
            <a:avLst/>
            <a:gdLst/>
            <a:ahLst/>
            <a:cxnLst/>
            <a:rect l="l" t="t" r="r" b="b"/>
            <a:pathLst>
              <a:path w="16452" h="6105" extrusionOk="0">
                <a:moveTo>
                  <a:pt x="2136" y="1"/>
                </a:moveTo>
                <a:cubicBezTo>
                  <a:pt x="1296" y="1"/>
                  <a:pt x="444" y="389"/>
                  <a:pt x="0" y="1107"/>
                </a:cubicBezTo>
                <a:lnTo>
                  <a:pt x="107" y="6002"/>
                </a:lnTo>
                <a:cubicBezTo>
                  <a:pt x="866" y="5992"/>
                  <a:pt x="1624" y="5988"/>
                  <a:pt x="2381" y="5988"/>
                </a:cubicBezTo>
                <a:cubicBezTo>
                  <a:pt x="6359" y="5988"/>
                  <a:pt x="10316" y="6105"/>
                  <a:pt x="14294" y="6105"/>
                </a:cubicBezTo>
                <a:cubicBezTo>
                  <a:pt x="15012" y="6105"/>
                  <a:pt x="15732" y="6101"/>
                  <a:pt x="16452" y="6092"/>
                </a:cubicBezTo>
                <a:cubicBezTo>
                  <a:pt x="15843" y="4750"/>
                  <a:pt x="15024" y="3464"/>
                  <a:pt x="13863" y="2573"/>
                </a:cubicBezTo>
                <a:cubicBezTo>
                  <a:pt x="12946" y="1876"/>
                  <a:pt x="11802" y="1442"/>
                  <a:pt x="10667" y="1442"/>
                </a:cubicBezTo>
                <a:cubicBezTo>
                  <a:pt x="10343" y="1442"/>
                  <a:pt x="10018" y="1477"/>
                  <a:pt x="9701" y="1553"/>
                </a:cubicBezTo>
                <a:cubicBezTo>
                  <a:pt x="8968" y="1750"/>
                  <a:pt x="8290" y="2144"/>
                  <a:pt x="7557" y="2393"/>
                </a:cubicBezTo>
                <a:cubicBezTo>
                  <a:pt x="7179" y="2524"/>
                  <a:pt x="6762" y="2616"/>
                  <a:pt x="6355" y="2616"/>
                </a:cubicBezTo>
                <a:cubicBezTo>
                  <a:pt x="5991" y="2616"/>
                  <a:pt x="5636" y="2543"/>
                  <a:pt x="5324" y="2359"/>
                </a:cubicBezTo>
                <a:cubicBezTo>
                  <a:pt x="4630" y="1947"/>
                  <a:pt x="4308" y="1124"/>
                  <a:pt x="3717" y="571"/>
                </a:cubicBezTo>
                <a:cubicBezTo>
                  <a:pt x="3287" y="185"/>
                  <a:pt x="2714" y="1"/>
                  <a:pt x="213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7"/>
          <p:cNvSpPr/>
          <p:nvPr/>
        </p:nvSpPr>
        <p:spPr>
          <a:xfrm flipH="1">
            <a:off x="5859568" y="4203401"/>
            <a:ext cx="633600" cy="633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 txBox="1">
            <a:spLocks noGrp="1"/>
          </p:cNvSpPr>
          <p:nvPr>
            <p:ph type="title"/>
          </p:nvPr>
        </p:nvSpPr>
        <p:spPr>
          <a:xfrm>
            <a:off x="2413712" y="1803225"/>
            <a:ext cx="4316700" cy="11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1"/>
          </p:nvPr>
        </p:nvSpPr>
        <p:spPr>
          <a:xfrm>
            <a:off x="2413600" y="2790400"/>
            <a:ext cx="4316700" cy="7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●"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○"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595B"/>
              </a:buClr>
              <a:buSzPts val="1400"/>
              <a:buFont typeface="Lato"/>
              <a:buChar char="■"/>
              <a:defRPr sz="2100"/>
            </a:lvl9pPr>
          </a:lstStyle>
          <a:p>
            <a:endParaRPr/>
          </a:p>
        </p:txBody>
      </p:sp>
      <p:sp>
        <p:nvSpPr>
          <p:cNvPr id="72" name="Google Shape;72;p9"/>
          <p:cNvSpPr/>
          <p:nvPr/>
        </p:nvSpPr>
        <p:spPr>
          <a:xfrm>
            <a:off x="0" y="4452300"/>
            <a:ext cx="691200" cy="69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" name="Google Shape;73;p9"/>
          <p:cNvGrpSpPr/>
          <p:nvPr/>
        </p:nvGrpSpPr>
        <p:grpSpPr>
          <a:xfrm>
            <a:off x="5408750" y="3536800"/>
            <a:ext cx="3793461" cy="1644981"/>
            <a:chOff x="5408750" y="3536800"/>
            <a:chExt cx="3793461" cy="1644981"/>
          </a:xfrm>
        </p:grpSpPr>
        <p:sp>
          <p:nvSpPr>
            <p:cNvPr id="74" name="Google Shape;74;p9"/>
            <p:cNvSpPr/>
            <p:nvPr/>
          </p:nvSpPr>
          <p:spPr>
            <a:xfrm flipH="1">
              <a:off x="5408750" y="4024975"/>
              <a:ext cx="3793461" cy="1156806"/>
            </a:xfrm>
            <a:custGeom>
              <a:avLst/>
              <a:gdLst/>
              <a:ahLst/>
              <a:cxnLst/>
              <a:rect l="l" t="t" r="r" b="b"/>
              <a:pathLst>
                <a:path w="16452" h="6105" extrusionOk="0">
                  <a:moveTo>
                    <a:pt x="2136" y="1"/>
                  </a:moveTo>
                  <a:cubicBezTo>
                    <a:pt x="1296" y="1"/>
                    <a:pt x="444" y="389"/>
                    <a:pt x="0" y="1107"/>
                  </a:cubicBezTo>
                  <a:lnTo>
                    <a:pt x="107" y="6002"/>
                  </a:lnTo>
                  <a:cubicBezTo>
                    <a:pt x="866" y="5992"/>
                    <a:pt x="1624" y="5988"/>
                    <a:pt x="2381" y="5988"/>
                  </a:cubicBezTo>
                  <a:cubicBezTo>
                    <a:pt x="6359" y="5988"/>
                    <a:pt x="10316" y="6105"/>
                    <a:pt x="14294" y="6105"/>
                  </a:cubicBezTo>
                  <a:cubicBezTo>
                    <a:pt x="15012" y="6105"/>
                    <a:pt x="15732" y="6101"/>
                    <a:pt x="16452" y="6092"/>
                  </a:cubicBezTo>
                  <a:cubicBezTo>
                    <a:pt x="15843" y="4750"/>
                    <a:pt x="15024" y="3464"/>
                    <a:pt x="13863" y="2573"/>
                  </a:cubicBezTo>
                  <a:cubicBezTo>
                    <a:pt x="12946" y="1876"/>
                    <a:pt x="11802" y="1442"/>
                    <a:pt x="10667" y="1442"/>
                  </a:cubicBezTo>
                  <a:cubicBezTo>
                    <a:pt x="10343" y="1442"/>
                    <a:pt x="10018" y="1477"/>
                    <a:pt x="9701" y="1553"/>
                  </a:cubicBezTo>
                  <a:cubicBezTo>
                    <a:pt x="8968" y="1750"/>
                    <a:pt x="8290" y="2144"/>
                    <a:pt x="7557" y="2393"/>
                  </a:cubicBezTo>
                  <a:cubicBezTo>
                    <a:pt x="7179" y="2524"/>
                    <a:pt x="6762" y="2616"/>
                    <a:pt x="6355" y="2616"/>
                  </a:cubicBezTo>
                  <a:cubicBezTo>
                    <a:pt x="5991" y="2616"/>
                    <a:pt x="5636" y="2543"/>
                    <a:pt x="5324" y="2359"/>
                  </a:cubicBezTo>
                  <a:cubicBezTo>
                    <a:pt x="4630" y="1947"/>
                    <a:pt x="4308" y="1124"/>
                    <a:pt x="3717" y="571"/>
                  </a:cubicBezTo>
                  <a:cubicBezTo>
                    <a:pt x="3287" y="185"/>
                    <a:pt x="2714" y="1"/>
                    <a:pt x="21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9"/>
            <p:cNvSpPr/>
            <p:nvPr/>
          </p:nvSpPr>
          <p:spPr>
            <a:xfrm>
              <a:off x="7307450" y="3536800"/>
              <a:ext cx="758100" cy="7581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9"/>
          <p:cNvSpPr/>
          <p:nvPr/>
        </p:nvSpPr>
        <p:spPr>
          <a:xfrm rot="-5400000">
            <a:off x="8276347" y="3"/>
            <a:ext cx="867655" cy="867674"/>
          </a:xfrm>
          <a:custGeom>
            <a:avLst/>
            <a:gdLst/>
            <a:ahLst/>
            <a:cxnLst/>
            <a:rect l="l" t="t" r="r" b="b"/>
            <a:pathLst>
              <a:path w="7395" h="7395" extrusionOk="0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7_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6"/>
          <p:cNvSpPr txBox="1">
            <a:spLocks noGrp="1"/>
          </p:cNvSpPr>
          <p:nvPr>
            <p:ph type="subTitle" idx="1"/>
          </p:nvPr>
        </p:nvSpPr>
        <p:spPr>
          <a:xfrm>
            <a:off x="1429001" y="2976375"/>
            <a:ext cx="18597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5" name="Google Shape;225;p26"/>
          <p:cNvSpPr txBox="1">
            <a:spLocks noGrp="1"/>
          </p:cNvSpPr>
          <p:nvPr>
            <p:ph type="subTitle" idx="2"/>
          </p:nvPr>
        </p:nvSpPr>
        <p:spPr>
          <a:xfrm>
            <a:off x="5855306" y="2976375"/>
            <a:ext cx="18597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6" name="Google Shape;226;p26"/>
          <p:cNvSpPr txBox="1">
            <a:spLocks noGrp="1"/>
          </p:cNvSpPr>
          <p:nvPr>
            <p:ph type="subTitle" idx="3"/>
          </p:nvPr>
        </p:nvSpPr>
        <p:spPr>
          <a:xfrm>
            <a:off x="3642149" y="2976375"/>
            <a:ext cx="18597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7" name="Google Shape;227;p26"/>
          <p:cNvSpPr txBox="1">
            <a:spLocks noGrp="1"/>
          </p:cNvSpPr>
          <p:nvPr>
            <p:ph type="subTitle" idx="4"/>
          </p:nvPr>
        </p:nvSpPr>
        <p:spPr>
          <a:xfrm>
            <a:off x="1429000" y="2626250"/>
            <a:ext cx="18597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6"/>
          <p:cNvSpPr txBox="1">
            <a:spLocks noGrp="1"/>
          </p:cNvSpPr>
          <p:nvPr>
            <p:ph type="subTitle" idx="5"/>
          </p:nvPr>
        </p:nvSpPr>
        <p:spPr>
          <a:xfrm>
            <a:off x="3642150" y="2626250"/>
            <a:ext cx="18597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6"/>
          <p:cNvSpPr txBox="1">
            <a:spLocks noGrp="1"/>
          </p:cNvSpPr>
          <p:nvPr>
            <p:ph type="subTitle" idx="6"/>
          </p:nvPr>
        </p:nvSpPr>
        <p:spPr>
          <a:xfrm>
            <a:off x="5855312" y="2626250"/>
            <a:ext cx="18597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6"/>
          <p:cNvSpPr/>
          <p:nvPr/>
        </p:nvSpPr>
        <p:spPr>
          <a:xfrm>
            <a:off x="121450" y="0"/>
            <a:ext cx="1382218" cy="691201"/>
          </a:xfrm>
          <a:custGeom>
            <a:avLst/>
            <a:gdLst/>
            <a:ahLst/>
            <a:cxnLst/>
            <a:rect l="l" t="t" r="r" b="b"/>
            <a:pathLst>
              <a:path w="14970" h="7486" extrusionOk="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6"/>
          <p:cNvSpPr/>
          <p:nvPr/>
        </p:nvSpPr>
        <p:spPr>
          <a:xfrm>
            <a:off x="8085799" y="4085276"/>
            <a:ext cx="1058206" cy="1058225"/>
          </a:xfrm>
          <a:custGeom>
            <a:avLst/>
            <a:gdLst/>
            <a:ahLst/>
            <a:cxnLst/>
            <a:rect l="l" t="t" r="r" b="b"/>
            <a:pathLst>
              <a:path w="7395" h="7395" extrusionOk="0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6"/>
          <p:cNvSpPr/>
          <p:nvPr/>
        </p:nvSpPr>
        <p:spPr>
          <a:xfrm flipH="1">
            <a:off x="36800" y="4495250"/>
            <a:ext cx="2637049" cy="734026"/>
          </a:xfrm>
          <a:custGeom>
            <a:avLst/>
            <a:gdLst/>
            <a:ahLst/>
            <a:cxnLst/>
            <a:rect l="l" t="t" r="r" b="b"/>
            <a:pathLst>
              <a:path w="21541" h="6450" extrusionOk="0">
                <a:moveTo>
                  <a:pt x="11047" y="1"/>
                </a:moveTo>
                <a:cubicBezTo>
                  <a:pt x="10962" y="1"/>
                  <a:pt x="10876" y="3"/>
                  <a:pt x="10789" y="6"/>
                </a:cubicBezTo>
                <a:cubicBezTo>
                  <a:pt x="8556" y="75"/>
                  <a:pt x="6537" y="1270"/>
                  <a:pt x="4737" y="2556"/>
                </a:cubicBezTo>
                <a:cubicBezTo>
                  <a:pt x="3091" y="3718"/>
                  <a:pt x="1522" y="4987"/>
                  <a:pt x="22" y="6346"/>
                </a:cubicBezTo>
                <a:lnTo>
                  <a:pt x="0" y="6397"/>
                </a:lnTo>
                <a:cubicBezTo>
                  <a:pt x="2357" y="6085"/>
                  <a:pt x="4458" y="6032"/>
                  <a:pt x="6708" y="6032"/>
                </a:cubicBezTo>
                <a:cubicBezTo>
                  <a:pt x="7425" y="6032"/>
                  <a:pt x="8156" y="6037"/>
                  <a:pt x="8916" y="6041"/>
                </a:cubicBezTo>
                <a:cubicBezTo>
                  <a:pt x="10789" y="6041"/>
                  <a:pt x="12667" y="6059"/>
                  <a:pt x="14523" y="6076"/>
                </a:cubicBezTo>
                <a:cubicBezTo>
                  <a:pt x="15809" y="6076"/>
                  <a:pt x="17078" y="6093"/>
                  <a:pt x="18347" y="6221"/>
                </a:cubicBezTo>
                <a:cubicBezTo>
                  <a:pt x="19264" y="6295"/>
                  <a:pt x="20166" y="6450"/>
                  <a:pt x="21079" y="6450"/>
                </a:cubicBezTo>
                <a:cubicBezTo>
                  <a:pt x="21233" y="6450"/>
                  <a:pt x="21386" y="6446"/>
                  <a:pt x="21540" y="6436"/>
                </a:cubicBezTo>
                <a:cubicBezTo>
                  <a:pt x="20828" y="5793"/>
                  <a:pt x="20113" y="5150"/>
                  <a:pt x="19397" y="4507"/>
                </a:cubicBezTo>
                <a:cubicBezTo>
                  <a:pt x="16996" y="2315"/>
                  <a:pt x="14258" y="1"/>
                  <a:pt x="1104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6"/>
          <p:cNvGrpSpPr/>
          <p:nvPr/>
        </p:nvGrpSpPr>
        <p:grpSpPr>
          <a:xfrm>
            <a:off x="8451358" y="8"/>
            <a:ext cx="692634" cy="1383850"/>
            <a:chOff x="8451358" y="8"/>
            <a:chExt cx="692634" cy="1383850"/>
          </a:xfrm>
        </p:grpSpPr>
        <p:sp>
          <p:nvSpPr>
            <p:cNvPr id="234" name="Google Shape;234;p26"/>
            <p:cNvSpPr/>
            <p:nvPr/>
          </p:nvSpPr>
          <p:spPr>
            <a:xfrm rot="5400000" flipH="1">
              <a:off x="8452783" y="8"/>
              <a:ext cx="691200" cy="69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6"/>
            <p:cNvSpPr/>
            <p:nvPr/>
          </p:nvSpPr>
          <p:spPr>
            <a:xfrm rot="10800000" flipH="1">
              <a:off x="8451358" y="691205"/>
              <a:ext cx="692634" cy="692653"/>
            </a:xfrm>
            <a:custGeom>
              <a:avLst/>
              <a:gdLst/>
              <a:ahLst/>
              <a:cxnLst/>
              <a:rect l="l" t="t" r="r" b="b"/>
              <a:pathLst>
                <a:path w="7395" h="7395" extrusionOk="0">
                  <a:moveTo>
                    <a:pt x="5285" y="1"/>
                  </a:moveTo>
                  <a:cubicBezTo>
                    <a:pt x="2358" y="1"/>
                    <a:pt x="0" y="2358"/>
                    <a:pt x="0" y="5286"/>
                  </a:cubicBezTo>
                  <a:lnTo>
                    <a:pt x="0" y="7395"/>
                  </a:lnTo>
                  <a:lnTo>
                    <a:pt x="7394" y="7395"/>
                  </a:lnTo>
                  <a:lnTo>
                    <a:pt x="73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6"/>
          <p:cNvSpPr/>
          <p:nvPr/>
        </p:nvSpPr>
        <p:spPr>
          <a:xfrm flipH="1">
            <a:off x="1610520" y="4712500"/>
            <a:ext cx="1856565" cy="516774"/>
          </a:xfrm>
          <a:custGeom>
            <a:avLst/>
            <a:gdLst/>
            <a:ahLst/>
            <a:cxnLst/>
            <a:rect l="l" t="t" r="r" b="b"/>
            <a:pathLst>
              <a:path w="21541" h="6450" extrusionOk="0">
                <a:moveTo>
                  <a:pt x="11047" y="1"/>
                </a:moveTo>
                <a:cubicBezTo>
                  <a:pt x="10962" y="1"/>
                  <a:pt x="10876" y="3"/>
                  <a:pt x="10789" y="6"/>
                </a:cubicBezTo>
                <a:cubicBezTo>
                  <a:pt x="8556" y="75"/>
                  <a:pt x="6537" y="1270"/>
                  <a:pt x="4737" y="2556"/>
                </a:cubicBezTo>
                <a:cubicBezTo>
                  <a:pt x="3091" y="3718"/>
                  <a:pt x="1522" y="4987"/>
                  <a:pt x="22" y="6346"/>
                </a:cubicBezTo>
                <a:lnTo>
                  <a:pt x="0" y="6397"/>
                </a:lnTo>
                <a:cubicBezTo>
                  <a:pt x="2357" y="6085"/>
                  <a:pt x="4458" y="6032"/>
                  <a:pt x="6708" y="6032"/>
                </a:cubicBezTo>
                <a:cubicBezTo>
                  <a:pt x="7425" y="6032"/>
                  <a:pt x="8156" y="6037"/>
                  <a:pt x="8916" y="6041"/>
                </a:cubicBezTo>
                <a:cubicBezTo>
                  <a:pt x="10789" y="6041"/>
                  <a:pt x="12667" y="6059"/>
                  <a:pt x="14523" y="6076"/>
                </a:cubicBezTo>
                <a:cubicBezTo>
                  <a:pt x="15809" y="6076"/>
                  <a:pt x="17078" y="6093"/>
                  <a:pt x="18347" y="6221"/>
                </a:cubicBezTo>
                <a:cubicBezTo>
                  <a:pt x="19264" y="6295"/>
                  <a:pt x="20166" y="6450"/>
                  <a:pt x="21079" y="6450"/>
                </a:cubicBezTo>
                <a:cubicBezTo>
                  <a:pt x="21233" y="6450"/>
                  <a:pt x="21386" y="6446"/>
                  <a:pt x="21540" y="6436"/>
                </a:cubicBezTo>
                <a:cubicBezTo>
                  <a:pt x="20828" y="5793"/>
                  <a:pt x="20113" y="5150"/>
                  <a:pt x="19397" y="4507"/>
                </a:cubicBezTo>
                <a:cubicBezTo>
                  <a:pt x="16996" y="2315"/>
                  <a:pt x="14258" y="1"/>
                  <a:pt x="1104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0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4" name="Google Shape;254;p28"/>
          <p:cNvSpPr txBox="1">
            <a:spLocks noGrp="1"/>
          </p:cNvSpPr>
          <p:nvPr>
            <p:ph type="subTitle" idx="1"/>
          </p:nvPr>
        </p:nvSpPr>
        <p:spPr>
          <a:xfrm>
            <a:off x="2217575" y="2119060"/>
            <a:ext cx="18792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5" name="Google Shape;255;p28"/>
          <p:cNvSpPr txBox="1">
            <a:spLocks noGrp="1"/>
          </p:cNvSpPr>
          <p:nvPr>
            <p:ph type="subTitle" idx="2"/>
          </p:nvPr>
        </p:nvSpPr>
        <p:spPr>
          <a:xfrm>
            <a:off x="5552908" y="2119060"/>
            <a:ext cx="18792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6" name="Google Shape;256;p28"/>
          <p:cNvSpPr txBox="1">
            <a:spLocks noGrp="1"/>
          </p:cNvSpPr>
          <p:nvPr>
            <p:ph type="subTitle" idx="3"/>
          </p:nvPr>
        </p:nvSpPr>
        <p:spPr>
          <a:xfrm>
            <a:off x="2217494" y="3544246"/>
            <a:ext cx="18792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7" name="Google Shape;257;p28"/>
          <p:cNvSpPr txBox="1">
            <a:spLocks noGrp="1"/>
          </p:cNvSpPr>
          <p:nvPr>
            <p:ph type="subTitle" idx="4"/>
          </p:nvPr>
        </p:nvSpPr>
        <p:spPr>
          <a:xfrm>
            <a:off x="5552795" y="3544246"/>
            <a:ext cx="18792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8" name="Google Shape;258;p28"/>
          <p:cNvSpPr txBox="1">
            <a:spLocks noGrp="1"/>
          </p:cNvSpPr>
          <p:nvPr>
            <p:ph type="subTitle" idx="5"/>
          </p:nvPr>
        </p:nvSpPr>
        <p:spPr>
          <a:xfrm>
            <a:off x="2217450" y="1766975"/>
            <a:ext cx="18792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28"/>
          <p:cNvSpPr txBox="1">
            <a:spLocks noGrp="1"/>
          </p:cNvSpPr>
          <p:nvPr>
            <p:ph type="subTitle" idx="6"/>
          </p:nvPr>
        </p:nvSpPr>
        <p:spPr>
          <a:xfrm>
            <a:off x="5552725" y="1766975"/>
            <a:ext cx="18792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8"/>
          <p:cNvSpPr txBox="1">
            <a:spLocks noGrp="1"/>
          </p:cNvSpPr>
          <p:nvPr>
            <p:ph type="subTitle" idx="7"/>
          </p:nvPr>
        </p:nvSpPr>
        <p:spPr>
          <a:xfrm>
            <a:off x="2217450" y="3179110"/>
            <a:ext cx="18792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8"/>
          <p:cNvSpPr txBox="1">
            <a:spLocks noGrp="1"/>
          </p:cNvSpPr>
          <p:nvPr>
            <p:ph type="subTitle" idx="8"/>
          </p:nvPr>
        </p:nvSpPr>
        <p:spPr>
          <a:xfrm>
            <a:off x="5552725" y="3179110"/>
            <a:ext cx="18792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8"/>
          <p:cNvSpPr/>
          <p:nvPr/>
        </p:nvSpPr>
        <p:spPr>
          <a:xfrm rot="10800000" flipH="1">
            <a:off x="8165307" y="3"/>
            <a:ext cx="978691" cy="978747"/>
          </a:xfrm>
          <a:custGeom>
            <a:avLst/>
            <a:gdLst/>
            <a:ahLst/>
            <a:cxnLst/>
            <a:rect l="l" t="t" r="r" b="b"/>
            <a:pathLst>
              <a:path w="7395" h="7395" extrusionOk="0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8"/>
          <p:cNvSpPr/>
          <p:nvPr/>
        </p:nvSpPr>
        <p:spPr>
          <a:xfrm flipH="1">
            <a:off x="8648698" y="2"/>
            <a:ext cx="495300" cy="495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8"/>
          <p:cNvSpPr/>
          <p:nvPr/>
        </p:nvSpPr>
        <p:spPr>
          <a:xfrm rot="-5400000" flipH="1">
            <a:off x="335468" y="3719249"/>
            <a:ext cx="1097269" cy="1768227"/>
          </a:xfrm>
          <a:custGeom>
            <a:avLst/>
            <a:gdLst/>
            <a:ahLst/>
            <a:cxnLst/>
            <a:rect l="l" t="t" r="r" b="b"/>
            <a:pathLst>
              <a:path w="3436" h="5537" extrusionOk="0">
                <a:moveTo>
                  <a:pt x="944" y="1"/>
                </a:moveTo>
                <a:cubicBezTo>
                  <a:pt x="1" y="2073"/>
                  <a:pt x="2459" y="4623"/>
                  <a:pt x="3435" y="5537"/>
                </a:cubicBezTo>
                <a:lnTo>
                  <a:pt x="343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8"/>
          <p:cNvSpPr/>
          <p:nvPr/>
        </p:nvSpPr>
        <p:spPr>
          <a:xfrm rot="-5400000" flipH="1">
            <a:off x="335626" y="4109334"/>
            <a:ext cx="707030" cy="1378304"/>
          </a:xfrm>
          <a:custGeom>
            <a:avLst/>
            <a:gdLst/>
            <a:ahLst/>
            <a:cxnLst/>
            <a:rect l="l" t="t" r="r" b="b"/>
            <a:pathLst>
              <a:path w="2214" h="4316" extrusionOk="0">
                <a:moveTo>
                  <a:pt x="958" y="1"/>
                </a:moveTo>
                <a:cubicBezTo>
                  <a:pt x="0" y="1393"/>
                  <a:pt x="899" y="2986"/>
                  <a:pt x="2213" y="4315"/>
                </a:cubicBezTo>
                <a:lnTo>
                  <a:pt x="221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8"/>
          <p:cNvSpPr/>
          <p:nvPr/>
        </p:nvSpPr>
        <p:spPr>
          <a:xfrm>
            <a:off x="8234575" y="4311925"/>
            <a:ext cx="582900" cy="582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8"/>
          <p:cNvSpPr/>
          <p:nvPr/>
        </p:nvSpPr>
        <p:spPr>
          <a:xfrm rot="5400000">
            <a:off x="-649173" y="574527"/>
            <a:ext cx="1952400" cy="724496"/>
          </a:xfrm>
          <a:custGeom>
            <a:avLst/>
            <a:gdLst/>
            <a:ahLst/>
            <a:cxnLst/>
            <a:rect l="l" t="t" r="r" b="b"/>
            <a:pathLst>
              <a:path w="16452" h="6105" extrusionOk="0">
                <a:moveTo>
                  <a:pt x="2136" y="1"/>
                </a:moveTo>
                <a:cubicBezTo>
                  <a:pt x="1296" y="1"/>
                  <a:pt x="444" y="389"/>
                  <a:pt x="0" y="1107"/>
                </a:cubicBezTo>
                <a:lnTo>
                  <a:pt x="107" y="6002"/>
                </a:lnTo>
                <a:cubicBezTo>
                  <a:pt x="866" y="5992"/>
                  <a:pt x="1624" y="5988"/>
                  <a:pt x="2381" y="5988"/>
                </a:cubicBezTo>
                <a:cubicBezTo>
                  <a:pt x="6359" y="5988"/>
                  <a:pt x="10316" y="6105"/>
                  <a:pt x="14294" y="6105"/>
                </a:cubicBezTo>
                <a:cubicBezTo>
                  <a:pt x="15012" y="6105"/>
                  <a:pt x="15732" y="6101"/>
                  <a:pt x="16452" y="6092"/>
                </a:cubicBezTo>
                <a:cubicBezTo>
                  <a:pt x="15843" y="4750"/>
                  <a:pt x="15024" y="3464"/>
                  <a:pt x="13863" y="2573"/>
                </a:cubicBezTo>
                <a:cubicBezTo>
                  <a:pt x="12946" y="1876"/>
                  <a:pt x="11802" y="1442"/>
                  <a:pt x="10667" y="1442"/>
                </a:cubicBezTo>
                <a:cubicBezTo>
                  <a:pt x="10343" y="1442"/>
                  <a:pt x="10018" y="1477"/>
                  <a:pt x="9701" y="1553"/>
                </a:cubicBezTo>
                <a:cubicBezTo>
                  <a:pt x="8968" y="1750"/>
                  <a:pt x="8290" y="2144"/>
                  <a:pt x="7557" y="2393"/>
                </a:cubicBezTo>
                <a:cubicBezTo>
                  <a:pt x="7179" y="2524"/>
                  <a:pt x="6762" y="2616"/>
                  <a:pt x="6355" y="2616"/>
                </a:cubicBezTo>
                <a:cubicBezTo>
                  <a:pt x="5991" y="2616"/>
                  <a:pt x="5636" y="2543"/>
                  <a:pt x="5324" y="2359"/>
                </a:cubicBezTo>
                <a:cubicBezTo>
                  <a:pt x="4630" y="1947"/>
                  <a:pt x="4308" y="1124"/>
                  <a:pt x="3717" y="571"/>
                </a:cubicBezTo>
                <a:cubicBezTo>
                  <a:pt x="3287" y="185"/>
                  <a:pt x="2714" y="1"/>
                  <a:pt x="213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2">
    <p:bg>
      <p:bgPr>
        <a:solidFill>
          <a:schemeClr val="lt1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4"/>
          <p:cNvSpPr/>
          <p:nvPr/>
        </p:nvSpPr>
        <p:spPr>
          <a:xfrm rot="-5400000" flipH="1">
            <a:off x="6743238" y="1254225"/>
            <a:ext cx="3793461" cy="1156806"/>
          </a:xfrm>
          <a:custGeom>
            <a:avLst/>
            <a:gdLst/>
            <a:ahLst/>
            <a:cxnLst/>
            <a:rect l="l" t="t" r="r" b="b"/>
            <a:pathLst>
              <a:path w="16452" h="6105" extrusionOk="0">
                <a:moveTo>
                  <a:pt x="2136" y="1"/>
                </a:moveTo>
                <a:cubicBezTo>
                  <a:pt x="1296" y="1"/>
                  <a:pt x="444" y="389"/>
                  <a:pt x="0" y="1107"/>
                </a:cubicBezTo>
                <a:lnTo>
                  <a:pt x="107" y="6002"/>
                </a:lnTo>
                <a:cubicBezTo>
                  <a:pt x="866" y="5992"/>
                  <a:pt x="1624" y="5988"/>
                  <a:pt x="2381" y="5988"/>
                </a:cubicBezTo>
                <a:cubicBezTo>
                  <a:pt x="6359" y="5988"/>
                  <a:pt x="10316" y="6105"/>
                  <a:pt x="14294" y="6105"/>
                </a:cubicBezTo>
                <a:cubicBezTo>
                  <a:pt x="15012" y="6105"/>
                  <a:pt x="15732" y="6101"/>
                  <a:pt x="16452" y="6092"/>
                </a:cubicBezTo>
                <a:cubicBezTo>
                  <a:pt x="15843" y="4750"/>
                  <a:pt x="15024" y="3464"/>
                  <a:pt x="13863" y="2573"/>
                </a:cubicBezTo>
                <a:cubicBezTo>
                  <a:pt x="12946" y="1876"/>
                  <a:pt x="11802" y="1442"/>
                  <a:pt x="10667" y="1442"/>
                </a:cubicBezTo>
                <a:cubicBezTo>
                  <a:pt x="10343" y="1442"/>
                  <a:pt x="10018" y="1477"/>
                  <a:pt x="9701" y="1553"/>
                </a:cubicBezTo>
                <a:cubicBezTo>
                  <a:pt x="8968" y="1750"/>
                  <a:pt x="8290" y="2144"/>
                  <a:pt x="7557" y="2393"/>
                </a:cubicBezTo>
                <a:cubicBezTo>
                  <a:pt x="7179" y="2524"/>
                  <a:pt x="6762" y="2616"/>
                  <a:pt x="6355" y="2616"/>
                </a:cubicBezTo>
                <a:cubicBezTo>
                  <a:pt x="5991" y="2616"/>
                  <a:pt x="5636" y="2543"/>
                  <a:pt x="5324" y="2359"/>
                </a:cubicBezTo>
                <a:cubicBezTo>
                  <a:pt x="4630" y="1947"/>
                  <a:pt x="4308" y="1124"/>
                  <a:pt x="3717" y="571"/>
                </a:cubicBezTo>
                <a:cubicBezTo>
                  <a:pt x="3287" y="185"/>
                  <a:pt x="2714" y="1"/>
                  <a:pt x="213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4"/>
          <p:cNvSpPr/>
          <p:nvPr/>
        </p:nvSpPr>
        <p:spPr>
          <a:xfrm flipH="1">
            <a:off x="8452811" y="4452300"/>
            <a:ext cx="691200" cy="69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4"/>
          <p:cNvSpPr/>
          <p:nvPr/>
        </p:nvSpPr>
        <p:spPr>
          <a:xfrm rot="-5400000">
            <a:off x="7573390" y="1105784"/>
            <a:ext cx="758100" cy="758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4"/>
          <p:cNvSpPr/>
          <p:nvPr/>
        </p:nvSpPr>
        <p:spPr>
          <a:xfrm flipH="1">
            <a:off x="296474" y="431898"/>
            <a:ext cx="1156807" cy="578499"/>
          </a:xfrm>
          <a:custGeom>
            <a:avLst/>
            <a:gdLst/>
            <a:ahLst/>
            <a:cxnLst/>
            <a:rect l="l" t="t" r="r" b="b"/>
            <a:pathLst>
              <a:path w="14970" h="7486" extrusionOk="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4"/>
          <p:cNvSpPr/>
          <p:nvPr/>
        </p:nvSpPr>
        <p:spPr>
          <a:xfrm flipH="1">
            <a:off x="296474" y="769363"/>
            <a:ext cx="1156807" cy="578499"/>
          </a:xfrm>
          <a:custGeom>
            <a:avLst/>
            <a:gdLst/>
            <a:ahLst/>
            <a:cxnLst/>
            <a:rect l="l" t="t" r="r" b="b"/>
            <a:pathLst>
              <a:path w="14970" h="7486" extrusionOk="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4"/>
          <p:cNvSpPr/>
          <p:nvPr/>
        </p:nvSpPr>
        <p:spPr>
          <a:xfrm rot="-5400000" flipH="1">
            <a:off x="526433" y="1444297"/>
            <a:ext cx="696900" cy="696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4"/>
          <p:cNvSpPr/>
          <p:nvPr/>
        </p:nvSpPr>
        <p:spPr>
          <a:xfrm flipH="1">
            <a:off x="11" y="4003109"/>
            <a:ext cx="1140346" cy="1140383"/>
          </a:xfrm>
          <a:custGeom>
            <a:avLst/>
            <a:gdLst/>
            <a:ahLst/>
            <a:cxnLst/>
            <a:rect l="l" t="t" r="r" b="b"/>
            <a:pathLst>
              <a:path w="7395" h="7395" extrusionOk="0">
                <a:moveTo>
                  <a:pt x="5285" y="1"/>
                </a:moveTo>
                <a:cubicBezTo>
                  <a:pt x="2358" y="1"/>
                  <a:pt x="0" y="2358"/>
                  <a:pt x="0" y="5286"/>
                </a:cubicBezTo>
                <a:lnTo>
                  <a:pt x="0" y="7395"/>
                </a:lnTo>
                <a:lnTo>
                  <a:pt x="7394" y="7395"/>
                </a:lnTo>
                <a:lnTo>
                  <a:pt x="739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">
    <p:bg>
      <p:bgPr>
        <a:solidFill>
          <a:schemeClr val="lt1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5"/>
          <p:cNvSpPr/>
          <p:nvPr/>
        </p:nvSpPr>
        <p:spPr>
          <a:xfrm rot="-5400000">
            <a:off x="7273712" y="906613"/>
            <a:ext cx="3008901" cy="889971"/>
          </a:xfrm>
          <a:custGeom>
            <a:avLst/>
            <a:gdLst/>
            <a:ahLst/>
            <a:cxnLst/>
            <a:rect l="l" t="t" r="r" b="b"/>
            <a:pathLst>
              <a:path w="21541" h="6450" extrusionOk="0">
                <a:moveTo>
                  <a:pt x="11047" y="1"/>
                </a:moveTo>
                <a:cubicBezTo>
                  <a:pt x="10962" y="1"/>
                  <a:pt x="10876" y="3"/>
                  <a:pt x="10789" y="6"/>
                </a:cubicBezTo>
                <a:cubicBezTo>
                  <a:pt x="8556" y="75"/>
                  <a:pt x="6537" y="1270"/>
                  <a:pt x="4737" y="2556"/>
                </a:cubicBezTo>
                <a:cubicBezTo>
                  <a:pt x="3091" y="3718"/>
                  <a:pt x="1522" y="4987"/>
                  <a:pt x="22" y="6346"/>
                </a:cubicBezTo>
                <a:lnTo>
                  <a:pt x="0" y="6397"/>
                </a:lnTo>
                <a:cubicBezTo>
                  <a:pt x="2357" y="6085"/>
                  <a:pt x="4458" y="6032"/>
                  <a:pt x="6708" y="6032"/>
                </a:cubicBezTo>
                <a:cubicBezTo>
                  <a:pt x="7425" y="6032"/>
                  <a:pt x="8156" y="6037"/>
                  <a:pt x="8916" y="6041"/>
                </a:cubicBezTo>
                <a:cubicBezTo>
                  <a:pt x="10789" y="6041"/>
                  <a:pt x="12667" y="6059"/>
                  <a:pt x="14523" y="6076"/>
                </a:cubicBezTo>
                <a:cubicBezTo>
                  <a:pt x="15809" y="6076"/>
                  <a:pt x="17078" y="6093"/>
                  <a:pt x="18347" y="6221"/>
                </a:cubicBezTo>
                <a:cubicBezTo>
                  <a:pt x="19264" y="6295"/>
                  <a:pt x="20166" y="6450"/>
                  <a:pt x="21079" y="6450"/>
                </a:cubicBezTo>
                <a:cubicBezTo>
                  <a:pt x="21233" y="6450"/>
                  <a:pt x="21386" y="6446"/>
                  <a:pt x="21540" y="6436"/>
                </a:cubicBezTo>
                <a:cubicBezTo>
                  <a:pt x="20828" y="5793"/>
                  <a:pt x="20113" y="5150"/>
                  <a:pt x="19397" y="4507"/>
                </a:cubicBezTo>
                <a:cubicBezTo>
                  <a:pt x="16996" y="2315"/>
                  <a:pt x="14258" y="1"/>
                  <a:pt x="110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5"/>
          <p:cNvSpPr/>
          <p:nvPr/>
        </p:nvSpPr>
        <p:spPr>
          <a:xfrm rot="5400000" flipH="1">
            <a:off x="2244544" y="3805975"/>
            <a:ext cx="758100" cy="758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5"/>
          <p:cNvSpPr/>
          <p:nvPr/>
        </p:nvSpPr>
        <p:spPr>
          <a:xfrm rot="-5400000" flipH="1">
            <a:off x="1706073" y="2089580"/>
            <a:ext cx="1337527" cy="4798022"/>
          </a:xfrm>
          <a:custGeom>
            <a:avLst/>
            <a:gdLst/>
            <a:ahLst/>
            <a:cxnLst/>
            <a:rect l="l" t="t" r="r" b="b"/>
            <a:pathLst>
              <a:path w="2214" h="4316" extrusionOk="0">
                <a:moveTo>
                  <a:pt x="958" y="1"/>
                </a:moveTo>
                <a:cubicBezTo>
                  <a:pt x="0" y="1393"/>
                  <a:pt x="899" y="2986"/>
                  <a:pt x="2213" y="4315"/>
                </a:cubicBezTo>
                <a:lnTo>
                  <a:pt x="22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5"/>
          <p:cNvSpPr/>
          <p:nvPr/>
        </p:nvSpPr>
        <p:spPr>
          <a:xfrm rot="5400000">
            <a:off x="888564" y="3560862"/>
            <a:ext cx="669900" cy="2495376"/>
          </a:xfrm>
          <a:custGeom>
            <a:avLst/>
            <a:gdLst/>
            <a:ahLst/>
            <a:cxnLst/>
            <a:rect l="l" t="t" r="r" b="b"/>
            <a:pathLst>
              <a:path w="4378" h="10723" extrusionOk="0">
                <a:moveTo>
                  <a:pt x="4378" y="0"/>
                </a:moveTo>
                <a:cubicBezTo>
                  <a:pt x="2800" y="1548"/>
                  <a:pt x="680" y="4690"/>
                  <a:pt x="1" y="10723"/>
                </a:cubicBezTo>
                <a:lnTo>
                  <a:pt x="4378" y="10723"/>
                </a:lnTo>
                <a:lnTo>
                  <a:pt x="437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5"/>
          <p:cNvSpPr/>
          <p:nvPr/>
        </p:nvSpPr>
        <p:spPr>
          <a:xfrm rot="-5400000">
            <a:off x="-293774" y="977348"/>
            <a:ext cx="1156807" cy="578499"/>
          </a:xfrm>
          <a:custGeom>
            <a:avLst/>
            <a:gdLst/>
            <a:ahLst/>
            <a:cxnLst/>
            <a:rect l="l" t="t" r="r" b="b"/>
            <a:pathLst>
              <a:path w="14970" h="7486" extrusionOk="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5"/>
          <p:cNvSpPr/>
          <p:nvPr/>
        </p:nvSpPr>
        <p:spPr>
          <a:xfrm rot="-5400000">
            <a:off x="48309" y="977348"/>
            <a:ext cx="1156807" cy="578499"/>
          </a:xfrm>
          <a:custGeom>
            <a:avLst/>
            <a:gdLst/>
            <a:ahLst/>
            <a:cxnLst/>
            <a:rect l="l" t="t" r="r" b="b"/>
            <a:pathLst>
              <a:path w="14970" h="7486" extrusionOk="0">
                <a:moveTo>
                  <a:pt x="1" y="1"/>
                </a:moveTo>
                <a:cubicBezTo>
                  <a:pt x="1" y="4146"/>
                  <a:pt x="3340" y="7485"/>
                  <a:pt x="7485" y="7485"/>
                </a:cubicBezTo>
                <a:cubicBezTo>
                  <a:pt x="11630" y="7485"/>
                  <a:pt x="14970" y="4146"/>
                  <a:pt x="149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Poppins"/>
              <a:buNone/>
              <a:defRPr sz="30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5" r:id="rId4"/>
    <p:sldLayoutId id="2147483658" r:id="rId5"/>
    <p:sldLayoutId id="2147483672" r:id="rId6"/>
    <p:sldLayoutId id="2147483674" r:id="rId7"/>
    <p:sldLayoutId id="2147483680" r:id="rId8"/>
    <p:sldLayoutId id="214748368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63" name="Google Shape;363;p3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8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10" Type="http://schemas.openxmlformats.org/officeDocument/2006/relationships/image" Target="../media/image24.jpg"/><Relationship Id="rId4" Type="http://schemas.openxmlformats.org/officeDocument/2006/relationships/image" Target="../media/image19.jpg"/><Relationship Id="rId9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jpg"/><Relationship Id="rId5" Type="http://schemas.openxmlformats.org/officeDocument/2006/relationships/image" Target="../media/image18.jpg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0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g"/><Relationship Id="rId5" Type="http://schemas.openxmlformats.org/officeDocument/2006/relationships/image" Target="../media/image8.jp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9"/>
          <p:cNvSpPr txBox="1">
            <a:spLocks noGrp="1"/>
          </p:cNvSpPr>
          <p:nvPr>
            <p:ph type="ctrTitle"/>
          </p:nvPr>
        </p:nvSpPr>
        <p:spPr>
          <a:xfrm>
            <a:off x="672501" y="848330"/>
            <a:ext cx="7798998" cy="16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ASSIGNMENT 1: 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sz="2800" dirty="0"/>
              <a:t>ROV (Remote Operated Vehicle)</a:t>
            </a:r>
            <a:endParaRPr sz="2800" dirty="0"/>
          </a:p>
        </p:txBody>
      </p:sp>
      <p:sp>
        <p:nvSpPr>
          <p:cNvPr id="372" name="Google Shape;372;p39"/>
          <p:cNvSpPr txBox="1">
            <a:spLocks noGrp="1"/>
          </p:cNvSpPr>
          <p:nvPr>
            <p:ph type="subTitle" idx="1"/>
          </p:nvPr>
        </p:nvSpPr>
        <p:spPr>
          <a:xfrm>
            <a:off x="672501" y="2840948"/>
            <a:ext cx="7243500" cy="4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MY" dirty="0"/>
              <a:t>ROBOTIC HARDWARE (MCTE 4396)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73" name="Google Shape;373;p39"/>
          <p:cNvGrpSpPr/>
          <p:nvPr/>
        </p:nvGrpSpPr>
        <p:grpSpPr>
          <a:xfrm>
            <a:off x="-41325" y="3921300"/>
            <a:ext cx="6465842" cy="1260481"/>
            <a:chOff x="-41325" y="3921300"/>
            <a:chExt cx="6465842" cy="1260481"/>
          </a:xfrm>
        </p:grpSpPr>
        <p:sp>
          <p:nvSpPr>
            <p:cNvPr id="374" name="Google Shape;374;p39"/>
            <p:cNvSpPr/>
            <p:nvPr/>
          </p:nvSpPr>
          <p:spPr>
            <a:xfrm>
              <a:off x="691200" y="3921300"/>
              <a:ext cx="4132156" cy="1222194"/>
            </a:xfrm>
            <a:custGeom>
              <a:avLst/>
              <a:gdLst/>
              <a:ahLst/>
              <a:cxnLst/>
              <a:rect l="l" t="t" r="r" b="b"/>
              <a:pathLst>
                <a:path w="21541" h="6450" extrusionOk="0">
                  <a:moveTo>
                    <a:pt x="11047" y="1"/>
                  </a:moveTo>
                  <a:cubicBezTo>
                    <a:pt x="10962" y="1"/>
                    <a:pt x="10876" y="3"/>
                    <a:pt x="10789" y="6"/>
                  </a:cubicBezTo>
                  <a:cubicBezTo>
                    <a:pt x="8556" y="75"/>
                    <a:pt x="6537" y="1270"/>
                    <a:pt x="4737" y="2556"/>
                  </a:cubicBezTo>
                  <a:cubicBezTo>
                    <a:pt x="3091" y="3718"/>
                    <a:pt x="1522" y="4987"/>
                    <a:pt x="22" y="6346"/>
                  </a:cubicBezTo>
                  <a:lnTo>
                    <a:pt x="0" y="6397"/>
                  </a:lnTo>
                  <a:cubicBezTo>
                    <a:pt x="2357" y="6085"/>
                    <a:pt x="4458" y="6032"/>
                    <a:pt x="6708" y="6032"/>
                  </a:cubicBezTo>
                  <a:cubicBezTo>
                    <a:pt x="7425" y="6032"/>
                    <a:pt x="8156" y="6037"/>
                    <a:pt x="8916" y="6041"/>
                  </a:cubicBezTo>
                  <a:cubicBezTo>
                    <a:pt x="10789" y="6041"/>
                    <a:pt x="12667" y="6059"/>
                    <a:pt x="14523" y="6076"/>
                  </a:cubicBezTo>
                  <a:cubicBezTo>
                    <a:pt x="15809" y="6076"/>
                    <a:pt x="17078" y="6093"/>
                    <a:pt x="18347" y="6221"/>
                  </a:cubicBezTo>
                  <a:cubicBezTo>
                    <a:pt x="19264" y="6295"/>
                    <a:pt x="20166" y="6450"/>
                    <a:pt x="21079" y="6450"/>
                  </a:cubicBezTo>
                  <a:cubicBezTo>
                    <a:pt x="21233" y="6450"/>
                    <a:pt x="21386" y="6446"/>
                    <a:pt x="21540" y="6436"/>
                  </a:cubicBezTo>
                  <a:cubicBezTo>
                    <a:pt x="20828" y="5793"/>
                    <a:pt x="20113" y="5150"/>
                    <a:pt x="19397" y="4507"/>
                  </a:cubicBezTo>
                  <a:cubicBezTo>
                    <a:pt x="16996" y="2315"/>
                    <a:pt x="14258" y="1"/>
                    <a:pt x="110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9"/>
            <p:cNvSpPr/>
            <p:nvPr/>
          </p:nvSpPr>
          <p:spPr>
            <a:xfrm>
              <a:off x="-41325" y="4024975"/>
              <a:ext cx="6465842" cy="1156806"/>
            </a:xfrm>
            <a:custGeom>
              <a:avLst/>
              <a:gdLst/>
              <a:ahLst/>
              <a:cxnLst/>
              <a:rect l="l" t="t" r="r" b="b"/>
              <a:pathLst>
                <a:path w="16452" h="6105" extrusionOk="0">
                  <a:moveTo>
                    <a:pt x="2136" y="1"/>
                  </a:moveTo>
                  <a:cubicBezTo>
                    <a:pt x="1296" y="1"/>
                    <a:pt x="444" y="389"/>
                    <a:pt x="0" y="1107"/>
                  </a:cubicBezTo>
                  <a:lnTo>
                    <a:pt x="107" y="6002"/>
                  </a:lnTo>
                  <a:cubicBezTo>
                    <a:pt x="866" y="5992"/>
                    <a:pt x="1624" y="5988"/>
                    <a:pt x="2381" y="5988"/>
                  </a:cubicBezTo>
                  <a:cubicBezTo>
                    <a:pt x="6359" y="5988"/>
                    <a:pt x="10316" y="6105"/>
                    <a:pt x="14294" y="6105"/>
                  </a:cubicBezTo>
                  <a:cubicBezTo>
                    <a:pt x="15012" y="6105"/>
                    <a:pt x="15732" y="6101"/>
                    <a:pt x="16452" y="6092"/>
                  </a:cubicBezTo>
                  <a:cubicBezTo>
                    <a:pt x="15843" y="4750"/>
                    <a:pt x="15024" y="3464"/>
                    <a:pt x="13863" y="2573"/>
                  </a:cubicBezTo>
                  <a:cubicBezTo>
                    <a:pt x="12946" y="1876"/>
                    <a:pt x="11802" y="1442"/>
                    <a:pt x="10667" y="1442"/>
                  </a:cubicBezTo>
                  <a:cubicBezTo>
                    <a:pt x="10343" y="1442"/>
                    <a:pt x="10018" y="1477"/>
                    <a:pt x="9701" y="1553"/>
                  </a:cubicBezTo>
                  <a:cubicBezTo>
                    <a:pt x="8968" y="1750"/>
                    <a:pt x="8290" y="2144"/>
                    <a:pt x="7557" y="2393"/>
                  </a:cubicBezTo>
                  <a:cubicBezTo>
                    <a:pt x="7179" y="2524"/>
                    <a:pt x="6762" y="2616"/>
                    <a:pt x="6355" y="2616"/>
                  </a:cubicBezTo>
                  <a:cubicBezTo>
                    <a:pt x="5991" y="2616"/>
                    <a:pt x="5636" y="2543"/>
                    <a:pt x="5324" y="2359"/>
                  </a:cubicBezTo>
                  <a:cubicBezTo>
                    <a:pt x="4630" y="1947"/>
                    <a:pt x="4308" y="1124"/>
                    <a:pt x="3717" y="571"/>
                  </a:cubicBezTo>
                  <a:cubicBezTo>
                    <a:pt x="3287" y="185"/>
                    <a:pt x="2714" y="1"/>
                    <a:pt x="2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9"/>
            <p:cNvSpPr/>
            <p:nvPr/>
          </p:nvSpPr>
          <p:spPr>
            <a:xfrm>
              <a:off x="4026175" y="3921300"/>
              <a:ext cx="758100" cy="758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" name="Google Shape;377;p39"/>
          <p:cNvGrpSpPr/>
          <p:nvPr/>
        </p:nvGrpSpPr>
        <p:grpSpPr>
          <a:xfrm>
            <a:off x="7337329" y="399295"/>
            <a:ext cx="1350555" cy="1032070"/>
            <a:chOff x="4338287" y="332320"/>
            <a:chExt cx="1072465" cy="819558"/>
          </a:xfrm>
        </p:grpSpPr>
        <p:grpSp>
          <p:nvGrpSpPr>
            <p:cNvPr id="378" name="Google Shape;378;p39"/>
            <p:cNvGrpSpPr/>
            <p:nvPr/>
          </p:nvGrpSpPr>
          <p:grpSpPr>
            <a:xfrm>
              <a:off x="4338287" y="332320"/>
              <a:ext cx="665342" cy="819558"/>
              <a:chOff x="1427225" y="332320"/>
              <a:chExt cx="665342" cy="819558"/>
            </a:xfrm>
          </p:grpSpPr>
          <p:sp>
            <p:nvSpPr>
              <p:cNvPr id="379" name="Google Shape;379;p39"/>
              <p:cNvSpPr/>
              <p:nvPr/>
            </p:nvSpPr>
            <p:spPr>
              <a:xfrm>
                <a:off x="1682651" y="332320"/>
                <a:ext cx="409916" cy="819558"/>
              </a:xfrm>
              <a:custGeom>
                <a:avLst/>
                <a:gdLst/>
                <a:ahLst/>
                <a:cxnLst/>
                <a:rect l="l" t="t" r="r" b="b"/>
                <a:pathLst>
                  <a:path w="7485" h="14965" extrusionOk="0">
                    <a:moveTo>
                      <a:pt x="1" y="0"/>
                    </a:moveTo>
                    <a:lnTo>
                      <a:pt x="1" y="14964"/>
                    </a:lnTo>
                    <a:cubicBezTo>
                      <a:pt x="4124" y="14964"/>
                      <a:pt x="7485" y="11625"/>
                      <a:pt x="7485" y="7484"/>
                    </a:cubicBezTo>
                    <a:cubicBezTo>
                      <a:pt x="7485" y="3339"/>
                      <a:pt x="4124" y="0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9"/>
              <p:cNvSpPr/>
              <p:nvPr/>
            </p:nvSpPr>
            <p:spPr>
              <a:xfrm>
                <a:off x="1427225" y="486763"/>
                <a:ext cx="509698" cy="510629"/>
              </a:xfrm>
              <a:custGeom>
                <a:avLst/>
                <a:gdLst/>
                <a:ahLst/>
                <a:cxnLst/>
                <a:rect l="l" t="t" r="r" b="b"/>
                <a:pathLst>
                  <a:path w="9307" h="9324" extrusionOk="0">
                    <a:moveTo>
                      <a:pt x="4665" y="1"/>
                    </a:moveTo>
                    <a:cubicBezTo>
                      <a:pt x="2093" y="1"/>
                      <a:pt x="1" y="2093"/>
                      <a:pt x="1" y="4664"/>
                    </a:cubicBezTo>
                    <a:cubicBezTo>
                      <a:pt x="1" y="7236"/>
                      <a:pt x="2093" y="9324"/>
                      <a:pt x="4665" y="9324"/>
                    </a:cubicBezTo>
                    <a:cubicBezTo>
                      <a:pt x="7237" y="9324"/>
                      <a:pt x="9307" y="7236"/>
                      <a:pt x="9307" y="4664"/>
                    </a:cubicBezTo>
                    <a:cubicBezTo>
                      <a:pt x="9307" y="2093"/>
                      <a:pt x="7237" y="1"/>
                      <a:pt x="46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1" name="Google Shape;381;p39"/>
            <p:cNvSpPr/>
            <p:nvPr/>
          </p:nvSpPr>
          <p:spPr>
            <a:xfrm rot="10800000">
              <a:off x="4999906" y="332320"/>
              <a:ext cx="410847" cy="819558"/>
            </a:xfrm>
            <a:custGeom>
              <a:avLst/>
              <a:gdLst/>
              <a:ahLst/>
              <a:cxnLst/>
              <a:rect l="l" t="t" r="r" b="b"/>
              <a:pathLst>
                <a:path w="7502" h="14965" extrusionOk="0">
                  <a:moveTo>
                    <a:pt x="0" y="0"/>
                  </a:moveTo>
                  <a:lnTo>
                    <a:pt x="0" y="14964"/>
                  </a:lnTo>
                  <a:cubicBezTo>
                    <a:pt x="4141" y="14964"/>
                    <a:pt x="7502" y="11625"/>
                    <a:pt x="7502" y="7484"/>
                  </a:cubicBezTo>
                  <a:cubicBezTo>
                    <a:pt x="7502" y="3339"/>
                    <a:pt x="4141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E10B595-9587-11BC-17A6-908991BA322D}"/>
              </a:ext>
            </a:extLst>
          </p:cNvPr>
          <p:cNvSpPr txBox="1"/>
          <p:nvPr/>
        </p:nvSpPr>
        <p:spPr>
          <a:xfrm>
            <a:off x="672501" y="3530030"/>
            <a:ext cx="4672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/>
            <a:r>
              <a:rPr lang="en-US" dirty="0"/>
              <a:t>Lecturer: DR. ZULKIFLI BIN ZAINAL ABIDIN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96ED38-5F2C-59E3-8E64-CD3AFB0090FA}"/>
              </a:ext>
            </a:extLst>
          </p:cNvPr>
          <p:cNvSpPr txBox="1"/>
          <p:nvPr/>
        </p:nvSpPr>
        <p:spPr>
          <a:xfrm>
            <a:off x="672501" y="3827355"/>
            <a:ext cx="4672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Slide by: NAUFAL BIN MUHAMMAD LOFTY (1911889)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Data Collection</a:t>
            </a:r>
            <a:endParaRPr dirty="0"/>
          </a:p>
        </p:txBody>
      </p:sp>
      <p:pic>
        <p:nvPicPr>
          <p:cNvPr id="7" name="Picture 6" descr="A picture containing indoor, person, blue&#10;&#10;Description automatically generated">
            <a:extLst>
              <a:ext uri="{FF2B5EF4-FFF2-40B4-BE49-F238E27FC236}">
                <a16:creationId xmlns:a16="http://schemas.microsoft.com/office/drawing/2014/main" id="{EA341B1E-495E-5A94-7154-4FE224F81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753" y="2528364"/>
            <a:ext cx="1744469" cy="23259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E1140A-E288-9F35-ED14-29208EE6A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01" y="2571750"/>
            <a:ext cx="1744469" cy="1744469"/>
          </a:xfrm>
          <a:prstGeom prst="rect">
            <a:avLst/>
          </a:prstGeom>
        </p:spPr>
      </p:pic>
      <p:pic>
        <p:nvPicPr>
          <p:cNvPr id="12" name="Picture 11" descr="A picture containing indoor, red&#10;&#10;Description automatically generated">
            <a:extLst>
              <a:ext uri="{FF2B5EF4-FFF2-40B4-BE49-F238E27FC236}">
                <a16:creationId xmlns:a16="http://schemas.microsoft.com/office/drawing/2014/main" id="{106250BE-018B-60D8-4765-065438082C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4639" y="1029246"/>
            <a:ext cx="2281411" cy="2281411"/>
          </a:xfrm>
          <a:prstGeom prst="rect">
            <a:avLst/>
          </a:prstGeom>
        </p:spPr>
      </p:pic>
      <p:pic>
        <p:nvPicPr>
          <p:cNvPr id="4" name="Picture 3" descr="A picture containing indoor, projector, control panel&#10;&#10;Description automatically generated">
            <a:extLst>
              <a:ext uri="{FF2B5EF4-FFF2-40B4-BE49-F238E27FC236}">
                <a16:creationId xmlns:a16="http://schemas.microsoft.com/office/drawing/2014/main" id="{B4BFA251-0A4C-CA6D-A636-52BDE28806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0308" y="1716220"/>
            <a:ext cx="2281412" cy="1711059"/>
          </a:xfrm>
          <a:prstGeom prst="rect">
            <a:avLst/>
          </a:prstGeom>
        </p:spPr>
      </p:pic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F97D69BA-B991-3C92-819A-DAED7CB4F0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897" y="1274700"/>
            <a:ext cx="2281411" cy="1711059"/>
          </a:xfrm>
          <a:prstGeom prst="rect">
            <a:avLst/>
          </a:prstGeom>
        </p:spPr>
      </p:pic>
      <p:pic>
        <p:nvPicPr>
          <p:cNvPr id="15" name="Picture 14" descr="A picture containing indoor, floor, furniture&#10;&#10;Description automatically generated">
            <a:extLst>
              <a:ext uri="{FF2B5EF4-FFF2-40B4-BE49-F238E27FC236}">
                <a16:creationId xmlns:a16="http://schemas.microsoft.com/office/drawing/2014/main" id="{55FFC9FD-9CC2-D942-D6EF-831961ED71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424" y="471571"/>
            <a:ext cx="1235738" cy="2193821"/>
          </a:xfrm>
          <a:prstGeom prst="rect">
            <a:avLst/>
          </a:prstGeom>
        </p:spPr>
      </p:pic>
      <p:pic>
        <p:nvPicPr>
          <p:cNvPr id="17" name="Picture 16" descr="A picture containing indoor, red, floor, tiled&#10;&#10;Description automatically generated">
            <a:extLst>
              <a:ext uri="{FF2B5EF4-FFF2-40B4-BE49-F238E27FC236}">
                <a16:creationId xmlns:a16="http://schemas.microsoft.com/office/drawing/2014/main" id="{51DCA3AC-1418-F5C3-DEB9-EE26A158C1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3457" y="2700228"/>
            <a:ext cx="1050543" cy="18650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91A0E4-3B2B-EC57-1827-B262777E75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77345" y="3255458"/>
            <a:ext cx="1744469" cy="13083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C919C2-3FD9-7108-4C18-DF1D0AE03C1C}"/>
              </a:ext>
            </a:extLst>
          </p:cNvPr>
          <p:cNvSpPr txBox="1"/>
          <p:nvPr/>
        </p:nvSpPr>
        <p:spPr>
          <a:xfrm>
            <a:off x="2209528" y="3962424"/>
            <a:ext cx="1648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b="1" i="0" dirty="0">
                <a:solidFill>
                  <a:schemeClr val="accent6"/>
                </a:solidFill>
                <a:effectLst/>
                <a:latin typeface="merriweather" panose="00000500000000000000" pitchFamily="2" charset="0"/>
              </a:rPr>
              <a:t>Camera Sensor, IMU, depth sensor</a:t>
            </a:r>
            <a:endParaRPr lang="en-MY" sz="1200" b="0" i="0" dirty="0">
              <a:solidFill>
                <a:schemeClr val="accent6"/>
              </a:solidFill>
              <a:effectLst/>
              <a:latin typeface="merriweather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6FC57C-3544-5CF2-FAD4-84CC0DFCD79D}"/>
              </a:ext>
            </a:extLst>
          </p:cNvPr>
          <p:cNvSpPr txBox="1"/>
          <p:nvPr/>
        </p:nvSpPr>
        <p:spPr>
          <a:xfrm>
            <a:off x="169701" y="2462539"/>
            <a:ext cx="17983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b="1" dirty="0">
                <a:solidFill>
                  <a:schemeClr val="accent6"/>
                </a:solidFill>
              </a:rPr>
              <a:t>RGBD camera, weather monitoring system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3E0B29-4C34-C9E8-CC8D-27FDB84FBEF8}"/>
              </a:ext>
            </a:extLst>
          </p:cNvPr>
          <p:cNvSpPr txBox="1"/>
          <p:nvPr/>
        </p:nvSpPr>
        <p:spPr>
          <a:xfrm>
            <a:off x="4521007" y="2896199"/>
            <a:ext cx="1648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b="1" i="0" dirty="0">
                <a:solidFill>
                  <a:schemeClr val="accent6"/>
                </a:solidFill>
                <a:effectLst/>
                <a:latin typeface="merriweather" panose="00000500000000000000" pitchFamily="2" charset="0"/>
              </a:rPr>
              <a:t>Camera Sensor and depth sensor</a:t>
            </a:r>
            <a:endParaRPr lang="en-MY" sz="1200" b="0" i="0" dirty="0">
              <a:solidFill>
                <a:schemeClr val="accent6"/>
              </a:solidFill>
              <a:effectLst/>
              <a:latin typeface="merriweather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9C5234-1FE6-6389-0CCA-FEFEBD1F5947}"/>
              </a:ext>
            </a:extLst>
          </p:cNvPr>
          <p:cNvSpPr txBox="1"/>
          <p:nvPr/>
        </p:nvSpPr>
        <p:spPr>
          <a:xfrm>
            <a:off x="7045294" y="2793793"/>
            <a:ext cx="1648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b="0" i="0" dirty="0">
                <a:solidFill>
                  <a:schemeClr val="accent6"/>
                </a:solidFill>
                <a:effectLst/>
                <a:latin typeface="merriweather" panose="00000500000000000000" pitchFamily="2" charset="0"/>
              </a:rPr>
              <a:t>360 Camera and </a:t>
            </a:r>
            <a:r>
              <a:rPr lang="en-MY" sz="1200" b="0" i="0" dirty="0" err="1">
                <a:solidFill>
                  <a:schemeClr val="accent6"/>
                </a:solidFill>
                <a:effectLst/>
                <a:latin typeface="merriweather" panose="00000500000000000000" pitchFamily="2" charset="0"/>
              </a:rPr>
              <a:t>velodyne</a:t>
            </a:r>
            <a:r>
              <a:rPr lang="en-MY" sz="1200" b="0" i="0" dirty="0">
                <a:solidFill>
                  <a:schemeClr val="accent6"/>
                </a:solidFill>
                <a:effectLst/>
                <a:latin typeface="merriweather" panose="00000500000000000000" pitchFamily="2" charset="0"/>
              </a:rPr>
              <a:t> LiDAR for mapping </a:t>
            </a:r>
          </a:p>
        </p:txBody>
      </p:sp>
    </p:spTree>
    <p:extLst>
      <p:ext uri="{BB962C8B-B14F-4D97-AF65-F5344CB8AC3E}">
        <p14:creationId xmlns:p14="http://schemas.microsoft.com/office/powerpoint/2010/main" val="839721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Data Transmission</a:t>
            </a:r>
            <a:endParaRPr dirty="0"/>
          </a:p>
        </p:txBody>
      </p:sp>
      <p:pic>
        <p:nvPicPr>
          <p:cNvPr id="8" name="Picture 7" descr="A picture containing indoor, sink, engine&#10;&#10;Description automatically generated">
            <a:extLst>
              <a:ext uri="{FF2B5EF4-FFF2-40B4-BE49-F238E27FC236}">
                <a16:creationId xmlns:a16="http://schemas.microsoft.com/office/drawing/2014/main" id="{05F93D50-5FCE-E923-C5F0-C257B5539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27" y="1316773"/>
            <a:ext cx="2558749" cy="14412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26F703-0C98-D70C-5D2B-F46467FED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981" y="2307603"/>
            <a:ext cx="2014189" cy="2014189"/>
          </a:xfrm>
          <a:prstGeom prst="rect">
            <a:avLst/>
          </a:prstGeom>
        </p:spPr>
      </p:pic>
      <p:pic>
        <p:nvPicPr>
          <p:cNvPr id="15" name="Picture 14" descr="A picture containing text, person, hand&#10;&#10;Description automatically generated">
            <a:extLst>
              <a:ext uri="{FF2B5EF4-FFF2-40B4-BE49-F238E27FC236}">
                <a16:creationId xmlns:a16="http://schemas.microsoft.com/office/drawing/2014/main" id="{EFD01DC2-E380-49A0-E2B1-67D1EFF26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0887" y="1337266"/>
            <a:ext cx="1873405" cy="2497873"/>
          </a:xfrm>
          <a:prstGeom prst="rect">
            <a:avLst/>
          </a:prstGeom>
        </p:spPr>
      </p:pic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58ABF10D-E343-C93F-174D-C30E128266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2219" y="2307603"/>
            <a:ext cx="1593928" cy="2125237"/>
          </a:xfrm>
          <a:prstGeom prst="rect">
            <a:avLst/>
          </a:prstGeom>
        </p:spPr>
      </p:pic>
      <p:pic>
        <p:nvPicPr>
          <p:cNvPr id="19" name="Picture 18" descr="A close-up of a car engine&#10;&#10;Description automatically generated with medium confidence">
            <a:extLst>
              <a:ext uri="{FF2B5EF4-FFF2-40B4-BE49-F238E27FC236}">
                <a16:creationId xmlns:a16="http://schemas.microsoft.com/office/drawing/2014/main" id="{84359AA2-9B86-9DE5-7D8C-451A33DDB4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9183" y="1337266"/>
            <a:ext cx="1894402" cy="14208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868E3F-10AA-D772-01ED-C587CFF6B883}"/>
              </a:ext>
            </a:extLst>
          </p:cNvPr>
          <p:cNvSpPr txBox="1"/>
          <p:nvPr/>
        </p:nvSpPr>
        <p:spPr>
          <a:xfrm>
            <a:off x="3993347" y="3314697"/>
            <a:ext cx="1648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b="1" i="0" dirty="0">
                <a:solidFill>
                  <a:schemeClr val="accent6"/>
                </a:solidFill>
                <a:effectLst/>
                <a:latin typeface="merriweather" panose="00000500000000000000" pitchFamily="2" charset="0"/>
              </a:rPr>
              <a:t>Wired Data Transmission</a:t>
            </a:r>
            <a:endParaRPr lang="en-MY" sz="1200" b="0" i="0" dirty="0">
              <a:solidFill>
                <a:schemeClr val="accent6"/>
              </a:solidFill>
              <a:effectLst/>
              <a:latin typeface="merriweather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7906E7-66E6-C330-F5A6-285F0FA0EF93}"/>
              </a:ext>
            </a:extLst>
          </p:cNvPr>
          <p:cNvSpPr txBox="1"/>
          <p:nvPr/>
        </p:nvSpPr>
        <p:spPr>
          <a:xfrm>
            <a:off x="1952016" y="3684218"/>
            <a:ext cx="1648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b="1" i="0" dirty="0">
                <a:solidFill>
                  <a:schemeClr val="accent6"/>
                </a:solidFill>
                <a:effectLst/>
                <a:latin typeface="merriweather" panose="00000500000000000000" pitchFamily="2" charset="0"/>
              </a:rPr>
              <a:t>GPS signal, Radio Signal </a:t>
            </a:r>
            <a:endParaRPr lang="en-MY" sz="1200" b="0" i="0" dirty="0">
              <a:solidFill>
                <a:schemeClr val="accent6"/>
              </a:solidFill>
              <a:effectLst/>
              <a:latin typeface="merriweather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D9142A-51D2-B9DB-060C-BA73E114C7CA}"/>
              </a:ext>
            </a:extLst>
          </p:cNvPr>
          <p:cNvSpPr txBox="1"/>
          <p:nvPr/>
        </p:nvSpPr>
        <p:spPr>
          <a:xfrm>
            <a:off x="5864836" y="3859854"/>
            <a:ext cx="1648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b="0" i="0" dirty="0">
                <a:solidFill>
                  <a:schemeClr val="accent6"/>
                </a:solidFill>
                <a:effectLst/>
                <a:latin typeface="merriweather" panose="00000500000000000000" pitchFamily="2" charset="0"/>
              </a:rPr>
              <a:t>Wired data transmission and Radio Transceiver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6FE078-D860-E5C4-D896-E2820FA02F27}"/>
              </a:ext>
            </a:extLst>
          </p:cNvPr>
          <p:cNvSpPr txBox="1"/>
          <p:nvPr/>
        </p:nvSpPr>
        <p:spPr>
          <a:xfrm>
            <a:off x="376344" y="1641677"/>
            <a:ext cx="1648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b="1" i="0" dirty="0">
                <a:solidFill>
                  <a:schemeClr val="accent6"/>
                </a:solidFill>
                <a:effectLst/>
                <a:latin typeface="merriweather" panose="00000500000000000000" pitchFamily="2" charset="0"/>
              </a:rPr>
              <a:t>Radio Transceiver</a:t>
            </a:r>
            <a:endParaRPr lang="en-MY" sz="1200" b="0" i="0" dirty="0">
              <a:solidFill>
                <a:schemeClr val="accent6"/>
              </a:solidFill>
              <a:effectLst/>
              <a:latin typeface="merriweathe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984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Power Transmission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5A357-72D4-46F8-9749-94ED52BC0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97" y="2044343"/>
            <a:ext cx="2321312" cy="1740984"/>
          </a:xfrm>
          <a:prstGeom prst="rect">
            <a:avLst/>
          </a:prstGeom>
        </p:spPr>
      </p:pic>
      <p:pic>
        <p:nvPicPr>
          <p:cNvPr id="8" name="Picture 7" descr="A picture containing indoor, electronics&#10;&#10;Description automatically generated">
            <a:extLst>
              <a:ext uri="{FF2B5EF4-FFF2-40B4-BE49-F238E27FC236}">
                <a16:creationId xmlns:a16="http://schemas.microsoft.com/office/drawing/2014/main" id="{A41A15D7-911C-72B1-45CE-185A13D97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292" y="2044343"/>
            <a:ext cx="2836729" cy="1597876"/>
          </a:xfrm>
          <a:prstGeom prst="rect">
            <a:avLst/>
          </a:prstGeom>
        </p:spPr>
      </p:pic>
      <p:pic>
        <p:nvPicPr>
          <p:cNvPr id="12" name="Picture 11" descr="A picture containing dirty&#10;&#10;Description automatically generated">
            <a:extLst>
              <a:ext uri="{FF2B5EF4-FFF2-40B4-BE49-F238E27FC236}">
                <a16:creationId xmlns:a16="http://schemas.microsoft.com/office/drawing/2014/main" id="{429E9732-B1B6-67C2-6854-B7E92DE1B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0604" y="1206979"/>
            <a:ext cx="1843396" cy="32726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B34CB5-BD6B-3E0E-9076-ED57D52370F3}"/>
              </a:ext>
            </a:extLst>
          </p:cNvPr>
          <p:cNvSpPr txBox="1"/>
          <p:nvPr/>
        </p:nvSpPr>
        <p:spPr>
          <a:xfrm>
            <a:off x="648206" y="2914835"/>
            <a:ext cx="1648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b="1" i="0" dirty="0">
                <a:solidFill>
                  <a:schemeClr val="accent6"/>
                </a:solidFill>
                <a:effectLst/>
                <a:latin typeface="merriweather" panose="00000500000000000000" pitchFamily="2" charset="0"/>
              </a:rPr>
              <a:t>Rechargeable Battery</a:t>
            </a:r>
            <a:endParaRPr lang="en-MY" sz="1200" b="0" i="0" dirty="0">
              <a:solidFill>
                <a:schemeClr val="accent6"/>
              </a:solidFill>
              <a:effectLst/>
              <a:latin typeface="merriweather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3F0B1B-55A4-E681-5C72-39C95948D45E}"/>
              </a:ext>
            </a:extLst>
          </p:cNvPr>
          <p:cNvSpPr txBox="1"/>
          <p:nvPr/>
        </p:nvSpPr>
        <p:spPr>
          <a:xfrm>
            <a:off x="3747653" y="2915485"/>
            <a:ext cx="1648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b="1" i="0" dirty="0">
                <a:solidFill>
                  <a:schemeClr val="accent6"/>
                </a:solidFill>
                <a:effectLst/>
                <a:latin typeface="merriweather" panose="00000500000000000000" pitchFamily="2" charset="0"/>
              </a:rPr>
              <a:t>Multiple power supply management</a:t>
            </a:r>
            <a:endParaRPr lang="en-MY" sz="1200" b="0" i="0" dirty="0">
              <a:solidFill>
                <a:schemeClr val="accent6"/>
              </a:solidFill>
              <a:effectLst/>
              <a:latin typeface="merriweather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A9A516-0B3E-76AF-3BB5-38FE5A1B5561}"/>
              </a:ext>
            </a:extLst>
          </p:cNvPr>
          <p:cNvSpPr txBox="1"/>
          <p:nvPr/>
        </p:nvSpPr>
        <p:spPr>
          <a:xfrm>
            <a:off x="6677955" y="3151447"/>
            <a:ext cx="1648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1200" b="0" i="0" dirty="0">
                <a:solidFill>
                  <a:schemeClr val="accent6"/>
                </a:solidFill>
                <a:effectLst/>
                <a:latin typeface="merriweather" panose="00000500000000000000" pitchFamily="2" charset="0"/>
              </a:rPr>
              <a:t>Single supply power usage</a:t>
            </a:r>
          </a:p>
        </p:txBody>
      </p:sp>
    </p:spTree>
    <p:extLst>
      <p:ext uri="{BB962C8B-B14F-4D97-AF65-F5344CB8AC3E}">
        <p14:creationId xmlns:p14="http://schemas.microsoft.com/office/powerpoint/2010/main" val="971282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8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11" name="Google Shape;8111;p9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2"/>
          <p:cNvSpPr txBox="1">
            <a:spLocks noGrp="1"/>
          </p:cNvSpPr>
          <p:nvPr>
            <p:ph type="title"/>
          </p:nvPr>
        </p:nvSpPr>
        <p:spPr>
          <a:xfrm>
            <a:off x="846250" y="2790400"/>
            <a:ext cx="7451400" cy="11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HISTORY OF ROV</a:t>
            </a:r>
            <a:endParaRPr dirty="0"/>
          </a:p>
        </p:txBody>
      </p:sp>
      <p:grpSp>
        <p:nvGrpSpPr>
          <p:cNvPr id="417" name="Google Shape;417;p42"/>
          <p:cNvGrpSpPr/>
          <p:nvPr/>
        </p:nvGrpSpPr>
        <p:grpSpPr>
          <a:xfrm>
            <a:off x="398450" y="242969"/>
            <a:ext cx="1928362" cy="1156807"/>
            <a:chOff x="398450" y="242969"/>
            <a:chExt cx="1928362" cy="1156807"/>
          </a:xfrm>
        </p:grpSpPr>
        <p:sp>
          <p:nvSpPr>
            <p:cNvPr id="418" name="Google Shape;418;p42"/>
            <p:cNvSpPr/>
            <p:nvPr/>
          </p:nvSpPr>
          <p:spPr>
            <a:xfrm rot="-5400000">
              <a:off x="109296" y="532123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2"/>
            <p:cNvSpPr/>
            <p:nvPr/>
          </p:nvSpPr>
          <p:spPr>
            <a:xfrm rot="-5400000">
              <a:off x="446762" y="532123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2"/>
            <p:cNvSpPr/>
            <p:nvPr/>
          </p:nvSpPr>
          <p:spPr>
            <a:xfrm rot="-5400000">
              <a:off x="1121693" y="532123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2"/>
            <p:cNvSpPr/>
            <p:nvPr/>
          </p:nvSpPr>
          <p:spPr>
            <a:xfrm rot="-5400000">
              <a:off x="1459159" y="532123"/>
              <a:ext cx="1156807" cy="578499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42"/>
          <p:cNvSpPr/>
          <p:nvPr/>
        </p:nvSpPr>
        <p:spPr>
          <a:xfrm>
            <a:off x="2423246" y="472928"/>
            <a:ext cx="696900" cy="696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5"/>
          <p:cNvSpPr txBox="1">
            <a:spLocks noGrp="1"/>
          </p:cNvSpPr>
          <p:nvPr>
            <p:ph type="title"/>
          </p:nvPr>
        </p:nvSpPr>
        <p:spPr>
          <a:xfrm>
            <a:off x="720010" y="544032"/>
            <a:ext cx="77040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The First Ever ROV</a:t>
            </a:r>
            <a:endParaRPr dirty="0"/>
          </a:p>
        </p:txBody>
      </p:sp>
      <p:sp>
        <p:nvSpPr>
          <p:cNvPr id="442" name="Google Shape;442;p45"/>
          <p:cNvSpPr txBox="1">
            <a:spLocks noGrp="1"/>
          </p:cNvSpPr>
          <p:nvPr>
            <p:ph type="subTitle" idx="1"/>
          </p:nvPr>
        </p:nvSpPr>
        <p:spPr>
          <a:xfrm>
            <a:off x="3268574" y="1853867"/>
            <a:ext cx="4997876" cy="1786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rgbClr val="5B595B"/>
              </a:buClr>
              <a:buSzPts val="1100"/>
            </a:pPr>
            <a:r>
              <a:rPr lang="en-MY" dirty="0">
                <a:solidFill>
                  <a:schemeClr val="dk1"/>
                </a:solidFill>
              </a:rPr>
              <a:t>The first ever ROV made in 1953 by Dimitri </a:t>
            </a:r>
            <a:r>
              <a:rPr lang="en-MY" dirty="0" err="1">
                <a:solidFill>
                  <a:schemeClr val="dk1"/>
                </a:solidFill>
              </a:rPr>
              <a:t>Rebikoff</a:t>
            </a:r>
            <a:endParaRPr lang="en-MY" dirty="0">
              <a:solidFill>
                <a:schemeClr val="dk1"/>
              </a:solidFill>
            </a:endParaRPr>
          </a:p>
          <a:p>
            <a:pPr marL="285750" indent="-285750">
              <a:buClr>
                <a:srgbClr val="5B595B"/>
              </a:buClr>
              <a:buSzPts val="1100"/>
            </a:pPr>
            <a:r>
              <a:rPr lang="en-MY" dirty="0">
                <a:solidFill>
                  <a:schemeClr val="dk1"/>
                </a:solidFill>
              </a:rPr>
              <a:t>Used for underwater exploration, research, and maintenance of the underwater structure.</a:t>
            </a:r>
          </a:p>
          <a:p>
            <a:pPr marL="285750" indent="-285750">
              <a:buClr>
                <a:srgbClr val="5B595B"/>
              </a:buClr>
              <a:buSzPts val="1100"/>
            </a:pPr>
            <a:r>
              <a:rPr lang="en-MY" dirty="0">
                <a:solidFill>
                  <a:schemeClr val="dk1"/>
                </a:solidFill>
              </a:rPr>
              <a:t>Connected by long umbilical cord for communication and power supply transfer.</a:t>
            </a:r>
          </a:p>
          <a:p>
            <a:pPr marL="285750" indent="-285750">
              <a:buClr>
                <a:srgbClr val="5B595B"/>
              </a:buClr>
              <a:buSzPts val="1100"/>
            </a:pPr>
            <a:r>
              <a:rPr lang="en-MY" dirty="0">
                <a:solidFill>
                  <a:schemeClr val="dk1"/>
                </a:solidFill>
              </a:rPr>
              <a:t>Equipped with cameras and light for underwater operation.</a:t>
            </a:r>
          </a:p>
        </p:txBody>
      </p:sp>
      <p:grpSp>
        <p:nvGrpSpPr>
          <p:cNvPr id="443" name="Google Shape;443;p45"/>
          <p:cNvGrpSpPr/>
          <p:nvPr/>
        </p:nvGrpSpPr>
        <p:grpSpPr>
          <a:xfrm>
            <a:off x="297687" y="2571733"/>
            <a:ext cx="1093067" cy="1615117"/>
            <a:chOff x="297687" y="2571733"/>
            <a:chExt cx="1093067" cy="1615117"/>
          </a:xfrm>
        </p:grpSpPr>
        <p:sp>
          <p:nvSpPr>
            <p:cNvPr id="444" name="Google Shape;444;p45"/>
            <p:cNvSpPr/>
            <p:nvPr/>
          </p:nvSpPr>
          <p:spPr>
            <a:xfrm rot="10800000">
              <a:off x="297687" y="3640226"/>
              <a:ext cx="1093067" cy="546624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5"/>
            <p:cNvSpPr/>
            <p:nvPr/>
          </p:nvSpPr>
          <p:spPr>
            <a:xfrm rot="10800000">
              <a:off x="297687" y="3321354"/>
              <a:ext cx="1093067" cy="546624"/>
            </a:xfrm>
            <a:custGeom>
              <a:avLst/>
              <a:gdLst/>
              <a:ahLst/>
              <a:cxnLst/>
              <a:rect l="l" t="t" r="r" b="b"/>
              <a:pathLst>
                <a:path w="14970" h="7486" extrusionOk="0">
                  <a:moveTo>
                    <a:pt x="1" y="1"/>
                  </a:moveTo>
                  <a:cubicBezTo>
                    <a:pt x="1" y="4146"/>
                    <a:pt x="3340" y="7485"/>
                    <a:pt x="7485" y="7485"/>
                  </a:cubicBezTo>
                  <a:cubicBezTo>
                    <a:pt x="11630" y="7485"/>
                    <a:pt x="14970" y="4146"/>
                    <a:pt x="149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5"/>
            <p:cNvSpPr/>
            <p:nvPr/>
          </p:nvSpPr>
          <p:spPr>
            <a:xfrm rot="-5400000">
              <a:off x="514976" y="2571733"/>
              <a:ext cx="658501" cy="658501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" name="Google Shape;447;p45"/>
          <p:cNvGrpSpPr/>
          <p:nvPr/>
        </p:nvGrpSpPr>
        <p:grpSpPr>
          <a:xfrm rot="5400000" flipH="1">
            <a:off x="7818542" y="458821"/>
            <a:ext cx="1210896" cy="875124"/>
            <a:chOff x="4338287" y="332320"/>
            <a:chExt cx="1134117" cy="819558"/>
          </a:xfrm>
        </p:grpSpPr>
        <p:grpSp>
          <p:nvGrpSpPr>
            <p:cNvPr id="448" name="Google Shape;448;p45"/>
            <p:cNvGrpSpPr/>
            <p:nvPr/>
          </p:nvGrpSpPr>
          <p:grpSpPr>
            <a:xfrm>
              <a:off x="4807062" y="332320"/>
              <a:ext cx="665342" cy="819558"/>
              <a:chOff x="2496300" y="332320"/>
              <a:chExt cx="665342" cy="819558"/>
            </a:xfrm>
          </p:grpSpPr>
          <p:sp>
            <p:nvSpPr>
              <p:cNvPr id="449" name="Google Shape;449;p45"/>
              <p:cNvSpPr/>
              <p:nvPr/>
            </p:nvSpPr>
            <p:spPr>
              <a:xfrm>
                <a:off x="2750795" y="332320"/>
                <a:ext cx="410847" cy="819558"/>
              </a:xfrm>
              <a:custGeom>
                <a:avLst/>
                <a:gdLst/>
                <a:ahLst/>
                <a:cxnLst/>
                <a:rect l="l" t="t" r="r" b="b"/>
                <a:pathLst>
                  <a:path w="7502" h="14965" extrusionOk="0">
                    <a:moveTo>
                      <a:pt x="0" y="0"/>
                    </a:moveTo>
                    <a:lnTo>
                      <a:pt x="0" y="14964"/>
                    </a:lnTo>
                    <a:cubicBezTo>
                      <a:pt x="4141" y="14964"/>
                      <a:pt x="7502" y="11625"/>
                      <a:pt x="7502" y="7484"/>
                    </a:cubicBezTo>
                    <a:cubicBezTo>
                      <a:pt x="7502" y="3339"/>
                      <a:pt x="4141" y="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45"/>
              <p:cNvSpPr/>
              <p:nvPr/>
            </p:nvSpPr>
            <p:spPr>
              <a:xfrm>
                <a:off x="2496300" y="486763"/>
                <a:ext cx="509698" cy="510629"/>
              </a:xfrm>
              <a:custGeom>
                <a:avLst/>
                <a:gdLst/>
                <a:ahLst/>
                <a:cxnLst/>
                <a:rect l="l" t="t" r="r" b="b"/>
                <a:pathLst>
                  <a:path w="9307" h="9324" extrusionOk="0">
                    <a:moveTo>
                      <a:pt x="4647" y="1"/>
                    </a:moveTo>
                    <a:cubicBezTo>
                      <a:pt x="2076" y="1"/>
                      <a:pt x="1" y="2093"/>
                      <a:pt x="1" y="4664"/>
                    </a:cubicBezTo>
                    <a:cubicBezTo>
                      <a:pt x="1" y="7236"/>
                      <a:pt x="2076" y="9324"/>
                      <a:pt x="4647" y="9324"/>
                    </a:cubicBezTo>
                    <a:cubicBezTo>
                      <a:pt x="7237" y="9324"/>
                      <a:pt x="9307" y="7236"/>
                      <a:pt x="9307" y="4664"/>
                    </a:cubicBezTo>
                    <a:cubicBezTo>
                      <a:pt x="9307" y="2093"/>
                      <a:pt x="7237" y="1"/>
                      <a:pt x="46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1" name="Google Shape;451;p45"/>
            <p:cNvGrpSpPr/>
            <p:nvPr/>
          </p:nvGrpSpPr>
          <p:grpSpPr>
            <a:xfrm>
              <a:off x="4338287" y="332320"/>
              <a:ext cx="665342" cy="819558"/>
              <a:chOff x="1427225" y="332320"/>
              <a:chExt cx="665342" cy="819558"/>
            </a:xfrm>
          </p:grpSpPr>
          <p:sp>
            <p:nvSpPr>
              <p:cNvPr id="452" name="Google Shape;452;p45"/>
              <p:cNvSpPr/>
              <p:nvPr/>
            </p:nvSpPr>
            <p:spPr>
              <a:xfrm>
                <a:off x="1682651" y="332320"/>
                <a:ext cx="409916" cy="819558"/>
              </a:xfrm>
              <a:custGeom>
                <a:avLst/>
                <a:gdLst/>
                <a:ahLst/>
                <a:cxnLst/>
                <a:rect l="l" t="t" r="r" b="b"/>
                <a:pathLst>
                  <a:path w="7485" h="14965" extrusionOk="0">
                    <a:moveTo>
                      <a:pt x="1" y="0"/>
                    </a:moveTo>
                    <a:lnTo>
                      <a:pt x="1" y="14964"/>
                    </a:lnTo>
                    <a:cubicBezTo>
                      <a:pt x="4124" y="14964"/>
                      <a:pt x="7485" y="11625"/>
                      <a:pt x="7485" y="7484"/>
                    </a:cubicBezTo>
                    <a:cubicBezTo>
                      <a:pt x="7485" y="3339"/>
                      <a:pt x="4124" y="0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45"/>
              <p:cNvSpPr/>
              <p:nvPr/>
            </p:nvSpPr>
            <p:spPr>
              <a:xfrm>
                <a:off x="1427225" y="486763"/>
                <a:ext cx="509698" cy="510629"/>
              </a:xfrm>
              <a:custGeom>
                <a:avLst/>
                <a:gdLst/>
                <a:ahLst/>
                <a:cxnLst/>
                <a:rect l="l" t="t" r="r" b="b"/>
                <a:pathLst>
                  <a:path w="9307" h="9324" extrusionOk="0">
                    <a:moveTo>
                      <a:pt x="4665" y="1"/>
                    </a:moveTo>
                    <a:cubicBezTo>
                      <a:pt x="2093" y="1"/>
                      <a:pt x="1" y="2093"/>
                      <a:pt x="1" y="4664"/>
                    </a:cubicBezTo>
                    <a:cubicBezTo>
                      <a:pt x="1" y="7236"/>
                      <a:pt x="2093" y="9324"/>
                      <a:pt x="4665" y="9324"/>
                    </a:cubicBezTo>
                    <a:cubicBezTo>
                      <a:pt x="7237" y="9324"/>
                      <a:pt x="9307" y="7236"/>
                      <a:pt x="9307" y="4664"/>
                    </a:cubicBezTo>
                    <a:cubicBezTo>
                      <a:pt x="9307" y="2093"/>
                      <a:pt x="7237" y="1"/>
                      <a:pt x="46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6" name="Picture 2" descr="The world's first ROV, the Poodle. (Credit: Rebikoff-Niggeler Foundation)">
            <a:extLst>
              <a:ext uri="{FF2B5EF4-FFF2-40B4-BE49-F238E27FC236}">
                <a16:creationId xmlns:a16="http://schemas.microsoft.com/office/drawing/2014/main" id="{DC05FAA1-C072-6F72-F4FC-20CD5D8C9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31" y="1942931"/>
            <a:ext cx="2669419" cy="1537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442;p45">
            <a:extLst>
              <a:ext uri="{FF2B5EF4-FFF2-40B4-BE49-F238E27FC236}">
                <a16:creationId xmlns:a16="http://schemas.microsoft.com/office/drawing/2014/main" id="{3E81BF4A-AD75-D03C-88D6-ED17CBA30538}"/>
              </a:ext>
            </a:extLst>
          </p:cNvPr>
          <p:cNvSpPr txBox="1">
            <a:spLocks/>
          </p:cNvSpPr>
          <p:nvPr/>
        </p:nvSpPr>
        <p:spPr>
          <a:xfrm>
            <a:off x="1085243" y="3480790"/>
            <a:ext cx="1360591" cy="478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245595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buClr>
                <a:srgbClr val="5B595B"/>
              </a:buClr>
              <a:buSzPts val="1100"/>
              <a:buNone/>
            </a:pPr>
            <a:r>
              <a:rPr lang="en-US" dirty="0">
                <a:solidFill>
                  <a:schemeClr val="dk1"/>
                </a:solidFill>
                <a:latin typeface="Congenial Black" panose="020B0604020202020204" pitchFamily="2" charset="0"/>
              </a:rPr>
              <a:t>The Poodle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History of ROV</a:t>
            </a:r>
            <a:endParaRPr dirty="0"/>
          </a:p>
        </p:txBody>
      </p:sp>
      <p:grpSp>
        <p:nvGrpSpPr>
          <p:cNvPr id="478" name="Google Shape;478;p46"/>
          <p:cNvGrpSpPr/>
          <p:nvPr/>
        </p:nvGrpSpPr>
        <p:grpSpPr>
          <a:xfrm flipH="1">
            <a:off x="7997345" y="334717"/>
            <a:ext cx="853322" cy="1051142"/>
            <a:chOff x="713107" y="470967"/>
            <a:chExt cx="853322" cy="1051142"/>
          </a:xfrm>
        </p:grpSpPr>
        <p:sp>
          <p:nvSpPr>
            <p:cNvPr id="479" name="Google Shape;479;p46"/>
            <p:cNvSpPr/>
            <p:nvPr/>
          </p:nvSpPr>
          <p:spPr>
            <a:xfrm>
              <a:off x="1039508" y="470967"/>
              <a:ext cx="526922" cy="1051142"/>
            </a:xfrm>
            <a:custGeom>
              <a:avLst/>
              <a:gdLst/>
              <a:ahLst/>
              <a:cxnLst/>
              <a:rect l="l" t="t" r="r" b="b"/>
              <a:pathLst>
                <a:path w="7502" h="14965" extrusionOk="0">
                  <a:moveTo>
                    <a:pt x="0" y="0"/>
                  </a:moveTo>
                  <a:lnTo>
                    <a:pt x="0" y="14964"/>
                  </a:lnTo>
                  <a:cubicBezTo>
                    <a:pt x="4141" y="14964"/>
                    <a:pt x="7502" y="11625"/>
                    <a:pt x="7502" y="7484"/>
                  </a:cubicBezTo>
                  <a:cubicBezTo>
                    <a:pt x="7502" y="3339"/>
                    <a:pt x="414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6"/>
            <p:cNvSpPr/>
            <p:nvPr/>
          </p:nvSpPr>
          <p:spPr>
            <a:xfrm>
              <a:off x="713107" y="669082"/>
              <a:ext cx="653700" cy="654918"/>
            </a:xfrm>
            <a:custGeom>
              <a:avLst/>
              <a:gdLst/>
              <a:ahLst/>
              <a:cxnLst/>
              <a:rect l="l" t="t" r="r" b="b"/>
              <a:pathLst>
                <a:path w="9307" h="9324" extrusionOk="0">
                  <a:moveTo>
                    <a:pt x="4647" y="1"/>
                  </a:moveTo>
                  <a:cubicBezTo>
                    <a:pt x="2076" y="1"/>
                    <a:pt x="1" y="2093"/>
                    <a:pt x="1" y="4664"/>
                  </a:cubicBezTo>
                  <a:cubicBezTo>
                    <a:pt x="1" y="7236"/>
                    <a:pt x="2076" y="9324"/>
                    <a:pt x="4647" y="9324"/>
                  </a:cubicBezTo>
                  <a:cubicBezTo>
                    <a:pt x="7237" y="9324"/>
                    <a:pt x="9307" y="7236"/>
                    <a:pt x="9307" y="4664"/>
                  </a:cubicBezTo>
                  <a:cubicBezTo>
                    <a:pt x="9307" y="2093"/>
                    <a:pt x="7237" y="1"/>
                    <a:pt x="4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9612553C-0CB0-0DA1-D83E-3C78480F2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344717"/>
              </p:ext>
            </p:extLst>
          </p:nvPr>
        </p:nvGraphicFramePr>
        <p:xfrm>
          <a:off x="1524000" y="1320336"/>
          <a:ext cx="6096000" cy="3352800"/>
        </p:xfrm>
        <a:graphic>
          <a:graphicData uri="http://schemas.openxmlformats.org/drawingml/2006/table">
            <a:tbl>
              <a:tblPr firstRow="1" bandRow="1">
                <a:tableStyleId>{63BE4625-E3F0-4AD2-8A5D-364F69765054}</a:tableStyleId>
              </a:tblPr>
              <a:tblGrid>
                <a:gridCol w="884663">
                  <a:extLst>
                    <a:ext uri="{9D8B030D-6E8A-4147-A177-3AD203B41FA5}">
                      <a16:colId xmlns:a16="http://schemas.microsoft.com/office/drawing/2014/main" val="1207089510"/>
                    </a:ext>
                  </a:extLst>
                </a:gridCol>
                <a:gridCol w="5211337">
                  <a:extLst>
                    <a:ext uri="{9D8B030D-6E8A-4147-A177-3AD203B41FA5}">
                      <a16:colId xmlns:a16="http://schemas.microsoft.com/office/drawing/2014/main" val="10089341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1960s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MY" dirty="0"/>
                        <a:t>Industrial grade ROV, </a:t>
                      </a:r>
                      <a:r>
                        <a:rPr lang="en-MY" b="1" dirty="0"/>
                        <a:t>Mantis</a:t>
                      </a:r>
                      <a:r>
                        <a:rPr lang="en-MY" dirty="0"/>
                        <a:t> is introduced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MY" dirty="0"/>
                        <a:t>Developed for the oil and gas industry by Westinghouse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144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1970s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MY" dirty="0"/>
                        <a:t>Upgrade the functionality of the ROVs for underwater construction and maintenance.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MY" dirty="0"/>
                        <a:t>Other functions are added such as </a:t>
                      </a:r>
                      <a:r>
                        <a:rPr lang="en-MY" dirty="0" err="1"/>
                        <a:t>color</a:t>
                      </a:r>
                      <a:r>
                        <a:rPr lang="en-MY" dirty="0"/>
                        <a:t> cameras, manipulator arms, and sonar systems.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238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1980s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MY" dirty="0"/>
                        <a:t>Evolved for heavy duty tasks.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MY" dirty="0"/>
                        <a:t>More usage for the oil and gas industry.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MY" dirty="0"/>
                        <a:t>Widespread functionality of exploration, inspection, maintenance, and repair of subsea construction.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950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1990s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MY" dirty="0"/>
                        <a:t>Limitations are upgraded to explore the higher depth of the sea.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MY" dirty="0"/>
                        <a:t>Added control systems, better sensors, and data processing.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87228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Applications</a:t>
            </a:r>
            <a:endParaRPr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DE9261-38BA-F38D-9552-B48360555848}"/>
              </a:ext>
            </a:extLst>
          </p:cNvPr>
          <p:cNvSpPr txBox="1"/>
          <p:nvPr/>
        </p:nvSpPr>
        <p:spPr>
          <a:xfrm>
            <a:off x="3287005" y="1248936"/>
            <a:ext cx="513699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b="1" dirty="0"/>
              <a:t>Offshore Energy (Oil &amp; Gas, Hydroelectric)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1200" b="0" i="0" dirty="0">
                <a:solidFill>
                  <a:srgbClr val="444444"/>
                </a:solidFill>
                <a:effectLst/>
                <a:latin typeface="merriweather" panose="020B0604020202020204" pitchFamily="2" charset="0"/>
              </a:rPr>
              <a:t>General Visual Inspection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1200" b="0" i="0" dirty="0">
                <a:solidFill>
                  <a:srgbClr val="444444"/>
                </a:solidFill>
                <a:effectLst/>
                <a:latin typeface="merriweather" panose="00000500000000000000" pitchFamily="2" charset="0"/>
              </a:rPr>
              <a:t>Infrastructure Deployment and Recovery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1200" b="0" i="0" dirty="0">
                <a:solidFill>
                  <a:srgbClr val="444444"/>
                </a:solidFill>
                <a:effectLst/>
                <a:latin typeface="merriweather" panose="00000500000000000000" pitchFamily="2" charset="0"/>
              </a:rPr>
              <a:t>Close Visual Inspections ( Study the underwater infrastructure closely)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1200" b="0" i="0" dirty="0">
                <a:solidFill>
                  <a:srgbClr val="444444"/>
                </a:solidFill>
                <a:effectLst/>
                <a:latin typeface="merriweather" panose="00000500000000000000" pitchFamily="2" charset="0"/>
              </a:rPr>
              <a:t>Control Manifold Interventions</a:t>
            </a:r>
            <a:endParaRPr lang="en-MY" b="1" dirty="0"/>
          </a:p>
        </p:txBody>
      </p:sp>
      <p:pic>
        <p:nvPicPr>
          <p:cNvPr id="1028" name="Picture 4" descr="Industrial remotely operated vehicles (ROVs) can be enhanced to... |  Download Scientific Diagram">
            <a:extLst>
              <a:ext uri="{FF2B5EF4-FFF2-40B4-BE49-F238E27FC236}">
                <a16:creationId xmlns:a16="http://schemas.microsoft.com/office/drawing/2014/main" id="{BEDEFBBE-E4DB-9D30-2396-81309655A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1193740"/>
            <a:ext cx="2487071" cy="156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CA GROUP equips Lithuanian Navy with its ROV solution – Polygon Military  Magazine">
            <a:extLst>
              <a:ext uri="{FF2B5EF4-FFF2-40B4-BE49-F238E27FC236}">
                <a16:creationId xmlns:a16="http://schemas.microsoft.com/office/drawing/2014/main" id="{FF22197C-4435-C5A4-473B-2C1EC24F1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3051568"/>
            <a:ext cx="2487071" cy="155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2E87FB1-BE22-4FA6-A16F-6A2E810D4FA8}"/>
              </a:ext>
            </a:extLst>
          </p:cNvPr>
          <p:cNvSpPr txBox="1"/>
          <p:nvPr/>
        </p:nvSpPr>
        <p:spPr>
          <a:xfrm>
            <a:off x="3287005" y="3155795"/>
            <a:ext cx="513699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b="1" dirty="0"/>
              <a:t>Military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1200" b="0" i="0" dirty="0">
                <a:solidFill>
                  <a:srgbClr val="444444"/>
                </a:solidFill>
                <a:effectLst/>
                <a:latin typeface="merriweather" panose="00000500000000000000" pitchFamily="2" charset="0"/>
              </a:rPr>
              <a:t>Special Recovery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444444"/>
                </a:solidFill>
                <a:effectLst/>
                <a:latin typeface="merriweather" panose="00000500000000000000" pitchFamily="2" charset="0"/>
              </a:rPr>
              <a:t>Waterborne Improvised Explosive Device (WIED) Intervention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1200" b="0" i="0" dirty="0">
                <a:solidFill>
                  <a:srgbClr val="444444"/>
                </a:solidFill>
                <a:effectLst/>
                <a:latin typeface="merriweather" panose="00000500000000000000" pitchFamily="2" charset="0"/>
              </a:rPr>
              <a:t>Submarine Rescue</a:t>
            </a:r>
            <a:endParaRPr lang="en-US" sz="1200" dirty="0">
              <a:solidFill>
                <a:srgbClr val="444444"/>
              </a:solidFill>
              <a:latin typeface="merriweather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1200" b="0" i="0" dirty="0">
                <a:solidFill>
                  <a:srgbClr val="444444"/>
                </a:solidFill>
                <a:effectLst/>
                <a:latin typeface="merriweather" panose="00000500000000000000" pitchFamily="2" charset="0"/>
              </a:rPr>
              <a:t>Hydrography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444444"/>
                </a:solidFill>
                <a:effectLst/>
                <a:latin typeface="merriweather" panose="00000500000000000000" pitchFamily="2" charset="0"/>
              </a:rPr>
              <a:t>Sea and Limpet Mine Intervention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MY" sz="12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2DE9261-38BA-F38D-9552-B48360555848}"/>
              </a:ext>
            </a:extLst>
          </p:cNvPr>
          <p:cNvSpPr txBox="1"/>
          <p:nvPr/>
        </p:nvSpPr>
        <p:spPr>
          <a:xfrm>
            <a:off x="3287005" y="825571"/>
            <a:ext cx="513699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b="1" dirty="0"/>
              <a:t>Underwater Exploration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1200" b="0" i="0" dirty="0">
                <a:solidFill>
                  <a:srgbClr val="444444"/>
                </a:solidFill>
                <a:effectLst/>
                <a:latin typeface="merriweather" panose="00000500000000000000" pitchFamily="2" charset="0"/>
              </a:rPr>
              <a:t>Sample collection and data processing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1200" dirty="0">
                <a:solidFill>
                  <a:srgbClr val="444444"/>
                </a:solidFill>
                <a:latin typeface="merriweather" panose="00000500000000000000" pitchFamily="2" charset="0"/>
              </a:rPr>
              <a:t>Monitor the underwater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1200" b="0" i="0" dirty="0">
                <a:solidFill>
                  <a:srgbClr val="444444"/>
                </a:solidFill>
                <a:effectLst/>
                <a:latin typeface="merriweather" panose="00000500000000000000" pitchFamily="2" charset="0"/>
              </a:rPr>
              <a:t>Search and rescue mission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sz="1200" b="0" i="0" dirty="0">
                <a:solidFill>
                  <a:srgbClr val="444444"/>
                </a:solidFill>
                <a:effectLst/>
                <a:latin typeface="merriweather" panose="00000500000000000000" pitchFamily="2" charset="0"/>
              </a:rPr>
              <a:t>Marine l</a:t>
            </a:r>
            <a:r>
              <a:rPr lang="en-MY" sz="1200" dirty="0">
                <a:solidFill>
                  <a:srgbClr val="444444"/>
                </a:solidFill>
                <a:latin typeface="merriweather" panose="00000500000000000000" pitchFamily="2" charset="0"/>
              </a:rPr>
              <a:t>ife research</a:t>
            </a:r>
            <a:endParaRPr lang="en-MY" sz="1200" b="0" i="0" dirty="0">
              <a:solidFill>
                <a:srgbClr val="444444"/>
              </a:solidFill>
              <a:effectLst/>
              <a:latin typeface="merriweather" panose="00000500000000000000" pitchFamily="2" charset="0"/>
            </a:endParaRPr>
          </a:p>
        </p:txBody>
      </p:sp>
      <p:pic>
        <p:nvPicPr>
          <p:cNvPr id="1032" name="Picture 8" descr="ECA GROUP equips Lithuanian Navy with its ROV solution – Polygon Military  Magazine">
            <a:extLst>
              <a:ext uri="{FF2B5EF4-FFF2-40B4-BE49-F238E27FC236}">
                <a16:creationId xmlns:a16="http://schemas.microsoft.com/office/drawing/2014/main" id="{FF22197C-4435-C5A4-473B-2C1EC24F1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001" y="3063656"/>
            <a:ext cx="675567" cy="42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2E87FB1-BE22-4FA6-A16F-6A2E810D4FA8}"/>
              </a:ext>
            </a:extLst>
          </p:cNvPr>
          <p:cNvSpPr txBox="1"/>
          <p:nvPr/>
        </p:nvSpPr>
        <p:spPr>
          <a:xfrm>
            <a:off x="3371704" y="2961990"/>
            <a:ext cx="513699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b="1" dirty="0"/>
              <a:t>Aquaculture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MY" sz="1200" i="0" dirty="0">
                <a:solidFill>
                  <a:srgbClr val="444444"/>
                </a:solidFill>
                <a:effectLst/>
                <a:latin typeface="merriweather" panose="00000500000000000000" pitchFamily="2" charset="0"/>
              </a:rPr>
              <a:t>Aqua life monitoring and inspection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MY" sz="1200" dirty="0">
                <a:solidFill>
                  <a:srgbClr val="444444"/>
                </a:solidFill>
                <a:latin typeface="merriweather" panose="00000500000000000000" pitchFamily="2" charset="0"/>
              </a:rPr>
              <a:t>Cleaning and management of aquariums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MY" sz="1200" i="0" dirty="0">
                <a:solidFill>
                  <a:srgbClr val="444444"/>
                </a:solidFill>
                <a:effectLst/>
                <a:latin typeface="merriweather" panose="00000500000000000000" pitchFamily="2" charset="0"/>
              </a:rPr>
              <a:t>Wildlife doc</a:t>
            </a:r>
            <a:r>
              <a:rPr lang="en-MY" sz="1200" dirty="0">
                <a:solidFill>
                  <a:srgbClr val="444444"/>
                </a:solidFill>
                <a:latin typeface="merriweather" panose="00000500000000000000" pitchFamily="2" charset="0"/>
              </a:rPr>
              <a:t>umentation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MY" sz="1200" i="0" dirty="0">
                <a:solidFill>
                  <a:srgbClr val="444444"/>
                </a:solidFill>
                <a:effectLst/>
                <a:latin typeface="merriweather" panose="00000500000000000000" pitchFamily="2" charset="0"/>
              </a:rPr>
              <a:t>Water inspection</a:t>
            </a:r>
            <a:endParaRPr lang="en-US" sz="1200" i="0" dirty="0">
              <a:solidFill>
                <a:srgbClr val="444444"/>
              </a:solidFill>
              <a:effectLst/>
              <a:latin typeface="merriweather" panose="00000500000000000000" pitchFamily="2" charset="0"/>
            </a:endParaRPr>
          </a:p>
        </p:txBody>
      </p:sp>
      <p:pic>
        <p:nvPicPr>
          <p:cNvPr id="2050" name="Picture 2" descr="What is Remotely Operated Underwater Vehicle (ROV)?">
            <a:extLst>
              <a:ext uri="{FF2B5EF4-FFF2-40B4-BE49-F238E27FC236}">
                <a16:creationId xmlns:a16="http://schemas.microsoft.com/office/drawing/2014/main" id="{A9AAC12B-5452-1FA0-7F01-65B15C440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721109"/>
            <a:ext cx="2483800" cy="137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NOVACAVI addressing aquaculture ROV systems challenges">
            <a:extLst>
              <a:ext uri="{FF2B5EF4-FFF2-40B4-BE49-F238E27FC236}">
                <a16:creationId xmlns:a16="http://schemas.microsoft.com/office/drawing/2014/main" id="{89122AD0-2D77-6847-E767-D72171267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2836125"/>
            <a:ext cx="2483800" cy="135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138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Hull Design</a:t>
            </a:r>
            <a:endParaRPr dirty="0"/>
          </a:p>
        </p:txBody>
      </p:sp>
      <p:pic>
        <p:nvPicPr>
          <p:cNvPr id="15" name="Picture 14" descr="A picture containing red, indoor, dirty&#10;&#10;Description automatically generated">
            <a:extLst>
              <a:ext uri="{FF2B5EF4-FFF2-40B4-BE49-F238E27FC236}">
                <a16:creationId xmlns:a16="http://schemas.microsoft.com/office/drawing/2014/main" id="{E1B55D4A-A4AA-67C8-69E1-E4D4A7ACE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04" y="1141375"/>
            <a:ext cx="1741928" cy="30924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E44136-FE75-F77B-6093-8FBB0EA09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831" y="1235793"/>
            <a:ext cx="2319350" cy="3092466"/>
          </a:xfrm>
          <a:prstGeom prst="rect">
            <a:avLst/>
          </a:prstGeom>
        </p:spPr>
      </p:pic>
      <p:pic>
        <p:nvPicPr>
          <p:cNvPr id="19" name="Picture 18" descr="A picture containing indoor, person, blue&#10;&#10;Description automatically generated">
            <a:extLst>
              <a:ext uri="{FF2B5EF4-FFF2-40B4-BE49-F238E27FC236}">
                <a16:creationId xmlns:a16="http://schemas.microsoft.com/office/drawing/2014/main" id="{F3535004-CE8C-224C-A770-B46062C9E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2645" y="1414311"/>
            <a:ext cx="2051573" cy="2735430"/>
          </a:xfrm>
          <a:prstGeom prst="rect">
            <a:avLst/>
          </a:prstGeom>
        </p:spPr>
      </p:pic>
      <p:pic>
        <p:nvPicPr>
          <p:cNvPr id="21" name="Picture 20" descr="A picture containing indoor, transport, dirty&#10;&#10;Description automatically generated">
            <a:extLst>
              <a:ext uri="{FF2B5EF4-FFF2-40B4-BE49-F238E27FC236}">
                <a16:creationId xmlns:a16="http://schemas.microsoft.com/office/drawing/2014/main" id="{8050799E-C447-D726-C38D-E41738D58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2141" y="1017600"/>
            <a:ext cx="1898788" cy="33709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B7F4CA-F049-5EE7-63B1-E4589AC89214}"/>
              </a:ext>
            </a:extLst>
          </p:cNvPr>
          <p:cNvSpPr txBox="1"/>
          <p:nvPr/>
        </p:nvSpPr>
        <p:spPr>
          <a:xfrm>
            <a:off x="322721" y="3926064"/>
            <a:ext cx="1648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b="1" dirty="0">
                <a:solidFill>
                  <a:schemeClr val="accent6"/>
                </a:solidFill>
              </a:rPr>
              <a:t>Triple </a:t>
            </a:r>
            <a:r>
              <a:rPr lang="en-MY" b="1" dirty="0" err="1">
                <a:solidFill>
                  <a:schemeClr val="accent6"/>
                </a:solidFill>
              </a:rPr>
              <a:t>Katamaran</a:t>
            </a:r>
            <a:r>
              <a:rPr lang="en-MY" b="1" dirty="0">
                <a:solidFill>
                  <a:schemeClr val="accent6"/>
                </a:solidFill>
              </a:rPr>
              <a:t> </a:t>
            </a:r>
            <a:endParaRPr lang="en-MY" sz="1200" b="0" i="0" dirty="0">
              <a:solidFill>
                <a:schemeClr val="accent6"/>
              </a:solidFill>
              <a:effectLst/>
              <a:latin typeface="merriweather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D281EF-BC8A-2D3F-28CC-DBD062BF74A3}"/>
              </a:ext>
            </a:extLst>
          </p:cNvPr>
          <p:cNvSpPr txBox="1"/>
          <p:nvPr/>
        </p:nvSpPr>
        <p:spPr>
          <a:xfrm>
            <a:off x="2474906" y="3770781"/>
            <a:ext cx="1648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b="1" dirty="0" err="1">
                <a:solidFill>
                  <a:schemeClr val="accent6"/>
                </a:solidFill>
              </a:rPr>
              <a:t>Katamaran</a:t>
            </a:r>
            <a:r>
              <a:rPr lang="en-MY" b="1" dirty="0">
                <a:solidFill>
                  <a:schemeClr val="accent6"/>
                </a:solidFill>
              </a:rPr>
              <a:t> </a:t>
            </a:r>
            <a:endParaRPr lang="en-MY" sz="1200" b="0" i="0" dirty="0">
              <a:solidFill>
                <a:schemeClr val="accent6"/>
              </a:solidFill>
              <a:effectLst/>
              <a:latin typeface="merriweather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E8A838-AEF8-7841-ADEF-087A74A615F2}"/>
              </a:ext>
            </a:extLst>
          </p:cNvPr>
          <p:cNvSpPr txBox="1"/>
          <p:nvPr/>
        </p:nvSpPr>
        <p:spPr>
          <a:xfrm>
            <a:off x="4742120" y="3995852"/>
            <a:ext cx="1648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b="1" dirty="0">
                <a:solidFill>
                  <a:schemeClr val="accent6"/>
                </a:solidFill>
              </a:rPr>
              <a:t>Torpedo Hull </a:t>
            </a:r>
            <a:endParaRPr lang="en-MY" sz="1200" b="0" i="0" dirty="0">
              <a:solidFill>
                <a:schemeClr val="accent6"/>
              </a:solidFill>
              <a:effectLst/>
              <a:latin typeface="merriweather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24FC7-4F11-663F-0B51-7D188B9116AC}"/>
              </a:ext>
            </a:extLst>
          </p:cNvPr>
          <p:cNvSpPr txBox="1"/>
          <p:nvPr/>
        </p:nvSpPr>
        <p:spPr>
          <a:xfrm>
            <a:off x="6959647" y="3463004"/>
            <a:ext cx="1648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b="1" dirty="0">
                <a:solidFill>
                  <a:schemeClr val="accent6"/>
                </a:solidFill>
              </a:rPr>
              <a:t>Mono Hull </a:t>
            </a:r>
            <a:endParaRPr lang="en-MY" sz="1200" b="0" i="0" dirty="0">
              <a:solidFill>
                <a:schemeClr val="accent6"/>
              </a:solidFill>
              <a:effectLst/>
              <a:latin typeface="merriweather" panose="00000500000000000000" pitchFamily="2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Propulsion System</a:t>
            </a:r>
            <a:endParaRPr dirty="0"/>
          </a:p>
        </p:txBody>
      </p:sp>
      <p:pic>
        <p:nvPicPr>
          <p:cNvPr id="3" name="Picture 2" descr="A picture containing floor&#10;&#10;Description automatically generated">
            <a:extLst>
              <a:ext uri="{FF2B5EF4-FFF2-40B4-BE49-F238E27FC236}">
                <a16:creationId xmlns:a16="http://schemas.microsoft.com/office/drawing/2014/main" id="{BE3CA7A2-13E5-5C12-1203-3EF7F81F1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64" y="2094150"/>
            <a:ext cx="1527369" cy="2036492"/>
          </a:xfrm>
          <a:prstGeom prst="rect">
            <a:avLst/>
          </a:prstGeom>
        </p:spPr>
      </p:pic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F97D69BA-B991-3C92-819A-DAED7CB4F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7742" y="1238620"/>
            <a:ext cx="2281411" cy="1711059"/>
          </a:xfrm>
          <a:prstGeom prst="rect">
            <a:avLst/>
          </a:prstGeom>
        </p:spPr>
      </p:pic>
      <p:pic>
        <p:nvPicPr>
          <p:cNvPr id="7" name="Picture 6" descr="A picture containing indoor, person, blue&#10;&#10;Description automatically generated">
            <a:extLst>
              <a:ext uri="{FF2B5EF4-FFF2-40B4-BE49-F238E27FC236}">
                <a16:creationId xmlns:a16="http://schemas.microsoft.com/office/drawing/2014/main" id="{EA341B1E-495E-5A94-7154-4FE224F81E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3753" y="2528364"/>
            <a:ext cx="1744469" cy="2325959"/>
          </a:xfrm>
          <a:prstGeom prst="rect">
            <a:avLst/>
          </a:prstGeom>
        </p:spPr>
      </p:pic>
      <p:pic>
        <p:nvPicPr>
          <p:cNvPr id="9" name="Picture 8" descr="A picture containing engine&#10;&#10;Description automatically generated">
            <a:extLst>
              <a:ext uri="{FF2B5EF4-FFF2-40B4-BE49-F238E27FC236}">
                <a16:creationId xmlns:a16="http://schemas.microsoft.com/office/drawing/2014/main" id="{0A7925F3-EF27-7710-A1DB-2F05A52F06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9422" y="1644067"/>
            <a:ext cx="1470853" cy="2611223"/>
          </a:xfrm>
          <a:prstGeom prst="rect">
            <a:avLst/>
          </a:prstGeom>
        </p:spPr>
      </p:pic>
      <p:pic>
        <p:nvPicPr>
          <p:cNvPr id="11" name="Picture 10" descr="A picture containing indoor, floor, dirty, trash&#10;&#10;Description automatically generated">
            <a:extLst>
              <a:ext uri="{FF2B5EF4-FFF2-40B4-BE49-F238E27FC236}">
                <a16:creationId xmlns:a16="http://schemas.microsoft.com/office/drawing/2014/main" id="{B02DF5A0-3193-C046-2899-73D3025C3B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6339" y="1213256"/>
            <a:ext cx="1481551" cy="2630215"/>
          </a:xfrm>
          <a:prstGeom prst="rect">
            <a:avLst/>
          </a:prstGeom>
        </p:spPr>
      </p:pic>
      <p:pic>
        <p:nvPicPr>
          <p:cNvPr id="13" name="Picture 12" descr="A picture containing indoor, dirty, tiled&#10;&#10;Description automatically generated">
            <a:extLst>
              <a:ext uri="{FF2B5EF4-FFF2-40B4-BE49-F238E27FC236}">
                <a16:creationId xmlns:a16="http://schemas.microsoft.com/office/drawing/2014/main" id="{FCE9D611-E080-1D86-1097-738A5CA5BC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3955" y="1839540"/>
            <a:ext cx="1433952" cy="25457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E23D5D-1BAA-2BD6-F56A-20CCBAF94C32}"/>
              </a:ext>
            </a:extLst>
          </p:cNvPr>
          <p:cNvSpPr txBox="1"/>
          <p:nvPr/>
        </p:nvSpPr>
        <p:spPr>
          <a:xfrm>
            <a:off x="5882229" y="3383566"/>
            <a:ext cx="1648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b="1" dirty="0">
                <a:solidFill>
                  <a:schemeClr val="accent6"/>
                </a:solidFill>
              </a:rPr>
              <a:t>Propeller</a:t>
            </a:r>
            <a:endParaRPr lang="en-MY" sz="1200" b="0" i="0" dirty="0">
              <a:solidFill>
                <a:schemeClr val="accent6"/>
              </a:solidFill>
              <a:effectLst/>
              <a:latin typeface="merriweather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A95F71-455B-BD68-1AFA-62F5DD1054AE}"/>
              </a:ext>
            </a:extLst>
          </p:cNvPr>
          <p:cNvSpPr txBox="1"/>
          <p:nvPr/>
        </p:nvSpPr>
        <p:spPr>
          <a:xfrm>
            <a:off x="135001" y="3445322"/>
            <a:ext cx="1648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b="1" dirty="0">
                <a:solidFill>
                  <a:schemeClr val="accent6"/>
                </a:solidFill>
              </a:rPr>
              <a:t>Thrusters</a:t>
            </a:r>
            <a:endParaRPr lang="en-MY" sz="1200" b="0" i="0" dirty="0">
              <a:solidFill>
                <a:schemeClr val="accent6"/>
              </a:solidFill>
              <a:effectLst/>
              <a:latin typeface="merriweather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67891D-BA29-99C4-632A-3CE28F0F4576}"/>
              </a:ext>
            </a:extLst>
          </p:cNvPr>
          <p:cNvSpPr txBox="1"/>
          <p:nvPr/>
        </p:nvSpPr>
        <p:spPr>
          <a:xfrm>
            <a:off x="7501395" y="4077475"/>
            <a:ext cx="1648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b="1" dirty="0">
                <a:solidFill>
                  <a:schemeClr val="accent6"/>
                </a:solidFill>
              </a:rPr>
              <a:t>Motor Boat</a:t>
            </a:r>
            <a:endParaRPr lang="en-MY" sz="1200" b="0" i="0" dirty="0">
              <a:solidFill>
                <a:schemeClr val="accent6"/>
              </a:solidFill>
              <a:effectLst/>
              <a:latin typeface="merriweather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E9DC01-20CD-C306-B33E-BAFAAC48BBC0}"/>
              </a:ext>
            </a:extLst>
          </p:cNvPr>
          <p:cNvSpPr txBox="1"/>
          <p:nvPr/>
        </p:nvSpPr>
        <p:spPr>
          <a:xfrm>
            <a:off x="4111042" y="3440335"/>
            <a:ext cx="1648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b="1" dirty="0">
                <a:solidFill>
                  <a:schemeClr val="accent6"/>
                </a:solidFill>
              </a:rPr>
              <a:t>Thrusters</a:t>
            </a:r>
            <a:endParaRPr lang="en-MY" sz="1200" b="0" i="0" dirty="0">
              <a:solidFill>
                <a:schemeClr val="accent6"/>
              </a:solidFill>
              <a:effectLst/>
              <a:latin typeface="merriweathe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650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Navigation System &amp; Control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AD7E54-887D-17B0-5ED7-66D8EC295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94" y="1340424"/>
            <a:ext cx="1607482" cy="2853783"/>
          </a:xfrm>
          <a:prstGeom prst="rect">
            <a:avLst/>
          </a:prstGeom>
        </p:spPr>
      </p:pic>
      <p:pic>
        <p:nvPicPr>
          <p:cNvPr id="8" name="Picture 7" descr="A picture containing indoor, red, tool, power saw&#10;&#10;Description automatically generated">
            <a:extLst>
              <a:ext uri="{FF2B5EF4-FFF2-40B4-BE49-F238E27FC236}">
                <a16:creationId xmlns:a16="http://schemas.microsoft.com/office/drawing/2014/main" id="{B99B73ED-B042-61CE-08EF-92B47441A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223" y="1884689"/>
            <a:ext cx="2439493" cy="13741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699A69-2AFA-09A2-28B3-716143D9C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6423" y="1310919"/>
            <a:ext cx="1973069" cy="2630759"/>
          </a:xfrm>
          <a:prstGeom prst="rect">
            <a:avLst/>
          </a:prstGeom>
        </p:spPr>
      </p:pic>
      <p:pic>
        <p:nvPicPr>
          <p:cNvPr id="17" name="Picture 16" descr="A picture containing text, person, hand&#10;&#10;Description automatically generated">
            <a:extLst>
              <a:ext uri="{FF2B5EF4-FFF2-40B4-BE49-F238E27FC236}">
                <a16:creationId xmlns:a16="http://schemas.microsoft.com/office/drawing/2014/main" id="{9EB78DA9-2B66-30FE-6550-0939AA6F53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5170" y="1340424"/>
            <a:ext cx="1928813" cy="25717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EC7D1E-8E9F-4FFA-0F04-68CB0F7A8C5B}"/>
              </a:ext>
            </a:extLst>
          </p:cNvPr>
          <p:cNvSpPr txBox="1"/>
          <p:nvPr/>
        </p:nvSpPr>
        <p:spPr>
          <a:xfrm>
            <a:off x="4761955" y="2613426"/>
            <a:ext cx="1648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b="1" dirty="0">
                <a:solidFill>
                  <a:schemeClr val="accent6"/>
                </a:solidFill>
              </a:rPr>
              <a:t>IMU Sensor</a:t>
            </a:r>
            <a:endParaRPr lang="en-MY" sz="1200" b="0" i="0" dirty="0">
              <a:solidFill>
                <a:schemeClr val="accent6"/>
              </a:solidFill>
              <a:effectLst/>
              <a:latin typeface="merriweather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465AD2-7203-E942-609C-440279530387}"/>
              </a:ext>
            </a:extLst>
          </p:cNvPr>
          <p:cNvSpPr txBox="1"/>
          <p:nvPr/>
        </p:nvSpPr>
        <p:spPr>
          <a:xfrm>
            <a:off x="2302454" y="2778698"/>
            <a:ext cx="1648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b="1" dirty="0">
                <a:solidFill>
                  <a:schemeClr val="accent6"/>
                </a:solidFill>
              </a:rPr>
              <a:t>GPS Sensor Front and Back</a:t>
            </a:r>
            <a:endParaRPr lang="en-MY" sz="1200" b="0" i="0" dirty="0">
              <a:solidFill>
                <a:schemeClr val="accent6"/>
              </a:solidFill>
              <a:effectLst/>
              <a:latin typeface="merriweather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A8288D-3033-53DA-F3B6-1FDFB139B9A0}"/>
              </a:ext>
            </a:extLst>
          </p:cNvPr>
          <p:cNvSpPr txBox="1"/>
          <p:nvPr/>
        </p:nvSpPr>
        <p:spPr>
          <a:xfrm>
            <a:off x="7035229" y="1730800"/>
            <a:ext cx="1648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b="1" dirty="0">
                <a:solidFill>
                  <a:schemeClr val="accent6"/>
                </a:solidFill>
              </a:rPr>
              <a:t>IMU Sensor and remote control</a:t>
            </a:r>
            <a:endParaRPr lang="en-MY" sz="1200" b="0" i="0" dirty="0">
              <a:solidFill>
                <a:schemeClr val="accent6"/>
              </a:solidFill>
              <a:effectLst/>
              <a:latin typeface="merriweather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198746-32D2-F5BA-426D-D0317EED5956}"/>
              </a:ext>
            </a:extLst>
          </p:cNvPr>
          <p:cNvSpPr txBox="1"/>
          <p:nvPr/>
        </p:nvSpPr>
        <p:spPr>
          <a:xfrm>
            <a:off x="209265" y="1423023"/>
            <a:ext cx="1648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b="1" dirty="0">
                <a:solidFill>
                  <a:schemeClr val="accent6"/>
                </a:solidFill>
              </a:rPr>
              <a:t>GPS Sensor</a:t>
            </a:r>
            <a:endParaRPr lang="en-MY" sz="1200" b="0" i="0" dirty="0">
              <a:solidFill>
                <a:schemeClr val="accent6"/>
              </a:solidFill>
              <a:effectLst/>
              <a:latin typeface="merriweathe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779747"/>
      </p:ext>
    </p:extLst>
  </p:cSld>
  <p:clrMapOvr>
    <a:masterClrMapping/>
  </p:clrMapOvr>
</p:sld>
</file>

<file path=ppt/theme/theme1.xml><?xml version="1.0" encoding="utf-8"?>
<a:theme xmlns:a="http://schemas.openxmlformats.org/drawingml/2006/main" name="Essential Oils: Extraction Methods by Slidesgo">
  <a:themeElements>
    <a:clrScheme name="Simple Light">
      <a:dk1>
        <a:srgbClr val="1F191A"/>
      </a:dk1>
      <a:lt1>
        <a:srgbClr val="F1EAE5"/>
      </a:lt1>
      <a:dk2>
        <a:srgbClr val="6E7B59"/>
      </a:dk2>
      <a:lt2>
        <a:srgbClr val="9CA589"/>
      </a:lt2>
      <a:accent1>
        <a:srgbClr val="DCB364"/>
      </a:accent1>
      <a:accent2>
        <a:srgbClr val="C59642"/>
      </a:accent2>
      <a:accent3>
        <a:srgbClr val="ECDCCD"/>
      </a:accent3>
      <a:accent4>
        <a:srgbClr val="D3AF92"/>
      </a:accent4>
      <a:accent5>
        <a:srgbClr val="AF5C46"/>
      </a:accent5>
      <a:accent6>
        <a:srgbClr val="FFFFFF"/>
      </a:accent6>
      <a:hlink>
        <a:srgbClr val="1F191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366</Words>
  <Application>Microsoft Office PowerPoint</Application>
  <PresentationFormat>On-screen Show (16:9)</PresentationFormat>
  <Paragraphs>76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Lato</vt:lpstr>
      <vt:lpstr>merriweather</vt:lpstr>
      <vt:lpstr>Arial</vt:lpstr>
      <vt:lpstr>Anton</vt:lpstr>
      <vt:lpstr>Proxima Nova Semibold</vt:lpstr>
      <vt:lpstr>Poppins</vt:lpstr>
      <vt:lpstr>Roboto</vt:lpstr>
      <vt:lpstr>Proxima Nova</vt:lpstr>
      <vt:lpstr>Congenial Black</vt:lpstr>
      <vt:lpstr>Essential Oils: Extraction Methods by Slidesgo</vt:lpstr>
      <vt:lpstr>Slidesgo Final Pages</vt:lpstr>
      <vt:lpstr>ASSIGNMENT 1:  ROV (Remote Operated Vehicle)</vt:lpstr>
      <vt:lpstr>HISTORY OF ROV</vt:lpstr>
      <vt:lpstr>The First Ever ROV</vt:lpstr>
      <vt:lpstr>History of ROV</vt:lpstr>
      <vt:lpstr>Applications</vt:lpstr>
      <vt:lpstr>PowerPoint Presentation</vt:lpstr>
      <vt:lpstr>Hull Design</vt:lpstr>
      <vt:lpstr>Propulsion System</vt:lpstr>
      <vt:lpstr>Navigation System &amp; Control</vt:lpstr>
      <vt:lpstr>Data Collection</vt:lpstr>
      <vt:lpstr>Data Transmission</vt:lpstr>
      <vt:lpstr>Power Transmission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1:  ROV (Remote Operated Vehicle)</dc:title>
  <cp:lastModifiedBy>NAUFAL BIN MUHAMMAD LOFTY</cp:lastModifiedBy>
  <cp:revision>10</cp:revision>
  <dcterms:modified xsi:type="dcterms:W3CDTF">2023-03-22T14:25:54Z</dcterms:modified>
</cp:coreProperties>
</file>